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888167-EEF6-46C9-B4DC-44C58E4BA592}" v="305" dt="2024-03-31T23:14:43.1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>
        <p:scale>
          <a:sx n="66" d="100"/>
          <a:sy n="66" d="100"/>
        </p:scale>
        <p:origin x="307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yoji AWAKI" userId="0a969a619267a15f" providerId="LiveId" clId="{24888167-EEF6-46C9-B4DC-44C58E4BA592}"/>
    <pc:docChg chg="custSel addSld modSld">
      <pc:chgData name="Kyoji AWAKI" userId="0a969a619267a15f" providerId="LiveId" clId="{24888167-EEF6-46C9-B4DC-44C58E4BA592}" dt="2024-03-31T23:12:21.312" v="1765" actId="1076"/>
      <pc:docMkLst>
        <pc:docMk/>
      </pc:docMkLst>
      <pc:sldChg chg="modSp mod">
        <pc:chgData name="Kyoji AWAKI" userId="0a969a619267a15f" providerId="LiveId" clId="{24888167-EEF6-46C9-B4DC-44C58E4BA592}" dt="2024-03-31T23:01:47.605" v="942" actId="20577"/>
        <pc:sldMkLst>
          <pc:docMk/>
          <pc:sldMk cId="3089176368" sldId="268"/>
        </pc:sldMkLst>
        <pc:spChg chg="mod">
          <ac:chgData name="Kyoji AWAKI" userId="0a969a619267a15f" providerId="LiveId" clId="{24888167-EEF6-46C9-B4DC-44C58E4BA592}" dt="2024-03-31T23:01:47.605" v="942" actId="20577"/>
          <ac:spMkLst>
            <pc:docMk/>
            <pc:sldMk cId="3089176368" sldId="268"/>
            <ac:spMk id="24" creationId="{D1B3657A-7101-34FC-1BBF-6D4A7677D777}"/>
          </ac:spMkLst>
        </pc:spChg>
      </pc:sldChg>
      <pc:sldChg chg="modSp">
        <pc:chgData name="Kyoji AWAKI" userId="0a969a619267a15f" providerId="LiveId" clId="{24888167-EEF6-46C9-B4DC-44C58E4BA592}" dt="2024-03-31T22:48:33.999" v="24" actId="20577"/>
        <pc:sldMkLst>
          <pc:docMk/>
          <pc:sldMk cId="1341549979" sldId="274"/>
        </pc:sldMkLst>
        <pc:graphicFrameChg chg="mod">
          <ac:chgData name="Kyoji AWAKI" userId="0a969a619267a15f" providerId="LiveId" clId="{24888167-EEF6-46C9-B4DC-44C58E4BA592}" dt="2024-03-31T22:48:33.999" v="24" actId="20577"/>
          <ac:graphicFrameMkLst>
            <pc:docMk/>
            <pc:sldMk cId="1341549979" sldId="274"/>
            <ac:graphicFrameMk id="3" creationId="{4CCA3879-7E1E-8B94-5ADB-CDFE399F34A6}"/>
          </ac:graphicFrameMkLst>
        </pc:graphicFrameChg>
      </pc:sldChg>
      <pc:sldChg chg="addSp modSp new mod setBg">
        <pc:chgData name="Kyoji AWAKI" userId="0a969a619267a15f" providerId="LiveId" clId="{24888167-EEF6-46C9-B4DC-44C58E4BA592}" dt="2024-03-31T23:07:34.366" v="1694" actId="255"/>
        <pc:sldMkLst>
          <pc:docMk/>
          <pc:sldMk cId="1148027664" sldId="279"/>
        </pc:sldMkLst>
        <pc:spChg chg="mod">
          <ac:chgData name="Kyoji AWAKI" userId="0a969a619267a15f" providerId="LiveId" clId="{24888167-EEF6-46C9-B4DC-44C58E4BA592}" dt="2024-03-31T22:49:08.702" v="49"/>
          <ac:spMkLst>
            <pc:docMk/>
            <pc:sldMk cId="1148027664" sldId="279"/>
            <ac:spMk id="2" creationId="{9BC035C5-2639-A643-4862-8E2992437025}"/>
          </ac:spMkLst>
        </pc:spChg>
        <pc:spChg chg="mod">
          <ac:chgData name="Kyoji AWAKI" userId="0a969a619267a15f" providerId="LiveId" clId="{24888167-EEF6-46C9-B4DC-44C58E4BA592}" dt="2024-03-31T23:07:34.366" v="1694" actId="255"/>
          <ac:spMkLst>
            <pc:docMk/>
            <pc:sldMk cId="1148027664" sldId="279"/>
            <ac:spMk id="3" creationId="{D9A75DAC-B299-CB82-C8F3-36CA98CE1465}"/>
          </ac:spMkLst>
        </pc:spChg>
        <pc:spChg chg="add">
          <ac:chgData name="Kyoji AWAKI" userId="0a969a619267a15f" providerId="LiveId" clId="{24888167-EEF6-46C9-B4DC-44C58E4BA592}" dt="2024-03-31T22:48:54.828" v="25" actId="26606"/>
          <ac:spMkLst>
            <pc:docMk/>
            <pc:sldMk cId="1148027664" sldId="279"/>
            <ac:spMk id="8" creationId="{100EDD19-6802-4EC3-95CE-CFFAB042CFD6}"/>
          </ac:spMkLst>
        </pc:spChg>
        <pc:spChg chg="add">
          <ac:chgData name="Kyoji AWAKI" userId="0a969a619267a15f" providerId="LiveId" clId="{24888167-EEF6-46C9-B4DC-44C58E4BA592}" dt="2024-03-31T22:48:54.828" v="25" actId="26606"/>
          <ac:spMkLst>
            <pc:docMk/>
            <pc:sldMk cId="1148027664" sldId="279"/>
            <ac:spMk id="10" creationId="{DB17E863-922E-4C26-BD64-E8FD41D28661}"/>
          </ac:spMkLst>
        </pc:spChg>
      </pc:sldChg>
      <pc:sldChg chg="addSp delSp modSp new mod setBg modClrScheme chgLayout">
        <pc:chgData name="Kyoji AWAKI" userId="0a969a619267a15f" providerId="LiveId" clId="{24888167-EEF6-46C9-B4DC-44C58E4BA592}" dt="2024-03-31T23:12:21.312" v="1765" actId="1076"/>
        <pc:sldMkLst>
          <pc:docMk/>
          <pc:sldMk cId="503870297" sldId="280"/>
        </pc:sldMkLst>
        <pc:spChg chg="del mod ord">
          <ac:chgData name="Kyoji AWAKI" userId="0a969a619267a15f" providerId="LiveId" clId="{24888167-EEF6-46C9-B4DC-44C58E4BA592}" dt="2024-03-31T23:10:00.075" v="1696" actId="700"/>
          <ac:spMkLst>
            <pc:docMk/>
            <pc:sldMk cId="503870297" sldId="280"/>
            <ac:spMk id="2" creationId="{9868B652-D676-529E-79C3-D4D50B263212}"/>
          </ac:spMkLst>
        </pc:spChg>
        <pc:spChg chg="del mod ord">
          <ac:chgData name="Kyoji AWAKI" userId="0a969a619267a15f" providerId="LiveId" clId="{24888167-EEF6-46C9-B4DC-44C58E4BA592}" dt="2024-03-31T23:10:00.075" v="1696" actId="700"/>
          <ac:spMkLst>
            <pc:docMk/>
            <pc:sldMk cId="503870297" sldId="280"/>
            <ac:spMk id="3" creationId="{B7BFAEC1-08BC-283C-FD0C-1AD9FBB2F243}"/>
          </ac:spMkLst>
        </pc:spChg>
        <pc:spChg chg="add mod ord">
          <ac:chgData name="Kyoji AWAKI" userId="0a969a619267a15f" providerId="LiveId" clId="{24888167-EEF6-46C9-B4DC-44C58E4BA592}" dt="2024-03-31T23:10:22.536" v="1739" actId="26606"/>
          <ac:spMkLst>
            <pc:docMk/>
            <pc:sldMk cId="503870297" sldId="280"/>
            <ac:spMk id="4" creationId="{D98A8BDD-CB0B-92BB-5B7C-FDF81BA8398A}"/>
          </ac:spMkLst>
        </pc:spChg>
        <pc:spChg chg="add mod ord">
          <ac:chgData name="Kyoji AWAKI" userId="0a969a619267a15f" providerId="LiveId" clId="{24888167-EEF6-46C9-B4DC-44C58E4BA592}" dt="2024-03-31T23:12:21.312" v="1765" actId="1076"/>
          <ac:spMkLst>
            <pc:docMk/>
            <pc:sldMk cId="503870297" sldId="280"/>
            <ac:spMk id="5" creationId="{4C1207C2-5306-A5E0-8842-9A746C9C2F6B}"/>
          </ac:spMkLst>
        </pc:spChg>
        <pc:spChg chg="add">
          <ac:chgData name="Kyoji AWAKI" userId="0a969a619267a15f" providerId="LiveId" clId="{24888167-EEF6-46C9-B4DC-44C58E4BA592}" dt="2024-03-31T23:10:22.536" v="1739" actId="26606"/>
          <ac:spMkLst>
            <pc:docMk/>
            <pc:sldMk cId="503870297" sldId="280"/>
            <ac:spMk id="10" creationId="{FFD48BC7-DC40-47DE-87EE-9F4B6ECB9ABB}"/>
          </ac:spMkLst>
        </pc:spChg>
        <pc:spChg chg="add">
          <ac:chgData name="Kyoji AWAKI" userId="0a969a619267a15f" providerId="LiveId" clId="{24888167-EEF6-46C9-B4DC-44C58E4BA592}" dt="2024-03-31T23:10:22.536" v="1739" actId="26606"/>
          <ac:spMkLst>
            <pc:docMk/>
            <pc:sldMk cId="503870297" sldId="280"/>
            <ac:spMk id="12" creationId="{E502BBC7-2C76-46F3-BC24-5985BC13DB88}"/>
          </ac:spMkLst>
        </pc:spChg>
        <pc:spChg chg="add">
          <ac:chgData name="Kyoji AWAKI" userId="0a969a619267a15f" providerId="LiveId" clId="{24888167-EEF6-46C9-B4DC-44C58E4BA592}" dt="2024-03-31T23:10:22.536" v="1739" actId="26606"/>
          <ac:spMkLst>
            <pc:docMk/>
            <pc:sldMk cId="503870297" sldId="280"/>
            <ac:spMk id="14" creationId="{C7F28D52-2A5F-4D23-81AE-7CB8B591C7AF}"/>
          </ac:spMkLst>
        </pc:spChg>
        <pc:spChg chg="add">
          <ac:chgData name="Kyoji AWAKI" userId="0a969a619267a15f" providerId="LiveId" clId="{24888167-EEF6-46C9-B4DC-44C58E4BA592}" dt="2024-03-31T23:10:22.536" v="1739" actId="26606"/>
          <ac:spMkLst>
            <pc:docMk/>
            <pc:sldMk cId="503870297" sldId="280"/>
            <ac:spMk id="16" creationId="{3629484E-3792-4B3D-89AD-7C8A1ED0E0D4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ABBFFD-D6A3-49C3-97AE-B4BF2BA82024}" type="doc">
      <dgm:prSet loTypeId="urn:microsoft.com/office/officeart/2005/8/layout/vList2" loCatId="list" qsTypeId="urn:microsoft.com/office/officeart/2005/8/quickstyle/simple1" qsCatId="simple" csTypeId="urn:microsoft.com/office/officeart/2005/8/colors/accent1_3" csCatId="accent1"/>
      <dgm:spPr/>
      <dgm:t>
        <a:bodyPr/>
        <a:lstStyle/>
        <a:p>
          <a:endParaRPr lang="en-US"/>
        </a:p>
      </dgm:t>
    </dgm:pt>
    <dgm:pt modelId="{D9310834-E514-4C3A-8A67-26924CA2B010}">
      <dgm:prSet/>
      <dgm:spPr/>
      <dgm:t>
        <a:bodyPr/>
        <a:lstStyle/>
        <a:p>
          <a:r>
            <a:rPr kumimoji="1" lang="ja-JP"/>
            <a:t>言語</a:t>
          </a:r>
          <a:endParaRPr lang="en-US"/>
        </a:p>
      </dgm:t>
    </dgm:pt>
    <dgm:pt modelId="{3EDEF1F0-B445-4596-BA50-EA246C7C830B}" type="parTrans" cxnId="{2AB859F0-3BA5-4EA4-B284-5B175CD7A702}">
      <dgm:prSet/>
      <dgm:spPr/>
      <dgm:t>
        <a:bodyPr/>
        <a:lstStyle/>
        <a:p>
          <a:endParaRPr lang="en-US"/>
        </a:p>
      </dgm:t>
    </dgm:pt>
    <dgm:pt modelId="{88B55DBF-AFE1-42A1-858E-2627FC1E603C}" type="sibTrans" cxnId="{2AB859F0-3BA5-4EA4-B284-5B175CD7A702}">
      <dgm:prSet/>
      <dgm:spPr/>
      <dgm:t>
        <a:bodyPr/>
        <a:lstStyle/>
        <a:p>
          <a:endParaRPr lang="en-US"/>
        </a:p>
      </dgm:t>
    </dgm:pt>
    <dgm:pt modelId="{BCA062EE-FD0E-4105-A5AF-7394127F78C7}">
      <dgm:prSet/>
      <dgm:spPr/>
      <dgm:t>
        <a:bodyPr/>
        <a:lstStyle/>
        <a:p>
          <a:r>
            <a:rPr kumimoji="1" lang="en-US"/>
            <a:t>Python</a:t>
          </a:r>
          <a:endParaRPr lang="en-US"/>
        </a:p>
      </dgm:t>
    </dgm:pt>
    <dgm:pt modelId="{580A880C-BFC6-415A-8AAC-8CA67CD4E8E2}" type="parTrans" cxnId="{DF9621F3-3BB7-4960-B28A-4C336CAF7437}">
      <dgm:prSet/>
      <dgm:spPr/>
      <dgm:t>
        <a:bodyPr/>
        <a:lstStyle/>
        <a:p>
          <a:endParaRPr lang="en-US"/>
        </a:p>
      </dgm:t>
    </dgm:pt>
    <dgm:pt modelId="{AF6706B2-B418-4710-8F5B-555AFF8670E1}" type="sibTrans" cxnId="{DF9621F3-3BB7-4960-B28A-4C336CAF7437}">
      <dgm:prSet/>
      <dgm:spPr/>
      <dgm:t>
        <a:bodyPr/>
        <a:lstStyle/>
        <a:p>
          <a:endParaRPr lang="en-US"/>
        </a:p>
      </dgm:t>
    </dgm:pt>
    <dgm:pt modelId="{541D9683-D797-43F7-A9B9-82AE4472362A}">
      <dgm:prSet/>
      <dgm:spPr/>
      <dgm:t>
        <a:bodyPr/>
        <a:lstStyle/>
        <a:p>
          <a:r>
            <a:rPr lang="ja-JP" dirty="0"/>
            <a:t>モジュール</a:t>
          </a:r>
          <a:endParaRPr lang="en-US" dirty="0"/>
        </a:p>
      </dgm:t>
    </dgm:pt>
    <dgm:pt modelId="{4E7994AC-BB1A-451F-8101-917715ACB37E}" type="parTrans" cxnId="{6CA4304F-0D89-4D99-91FD-ECE38E4DACF7}">
      <dgm:prSet/>
      <dgm:spPr/>
      <dgm:t>
        <a:bodyPr/>
        <a:lstStyle/>
        <a:p>
          <a:endParaRPr lang="en-US"/>
        </a:p>
      </dgm:t>
    </dgm:pt>
    <dgm:pt modelId="{CA1B8977-C8FC-4DEE-B316-89EC63ECEF8C}" type="sibTrans" cxnId="{6CA4304F-0D89-4D99-91FD-ECE38E4DACF7}">
      <dgm:prSet/>
      <dgm:spPr/>
      <dgm:t>
        <a:bodyPr/>
        <a:lstStyle/>
        <a:p>
          <a:endParaRPr lang="en-US"/>
        </a:p>
      </dgm:t>
    </dgm:pt>
    <dgm:pt modelId="{6A25C839-95A7-472A-85BE-2171855F78AC}">
      <dgm:prSet/>
      <dgm:spPr/>
      <dgm:t>
        <a:bodyPr/>
        <a:lstStyle/>
        <a:p>
          <a:r>
            <a:rPr lang="en-US"/>
            <a:t>Tensorflow</a:t>
          </a:r>
        </a:p>
      </dgm:t>
    </dgm:pt>
    <dgm:pt modelId="{5A534073-40C8-4A6E-B07A-1FB3CC248ECC}" type="parTrans" cxnId="{4CBA48A0-FCA3-4AE5-BE11-115918BEF834}">
      <dgm:prSet/>
      <dgm:spPr/>
      <dgm:t>
        <a:bodyPr/>
        <a:lstStyle/>
        <a:p>
          <a:endParaRPr lang="en-US"/>
        </a:p>
      </dgm:t>
    </dgm:pt>
    <dgm:pt modelId="{DCE06D0B-B800-4D47-9064-36377EBF1B13}" type="sibTrans" cxnId="{4CBA48A0-FCA3-4AE5-BE11-115918BEF834}">
      <dgm:prSet/>
      <dgm:spPr/>
      <dgm:t>
        <a:bodyPr/>
        <a:lstStyle/>
        <a:p>
          <a:endParaRPr lang="en-US"/>
        </a:p>
      </dgm:t>
    </dgm:pt>
    <dgm:pt modelId="{3D9BACBD-B003-48B6-89A3-5BDAA7736638}">
      <dgm:prSet/>
      <dgm:spPr/>
      <dgm:t>
        <a:bodyPr/>
        <a:lstStyle/>
        <a:p>
          <a:r>
            <a:rPr lang="en-US"/>
            <a:t>Numpy</a:t>
          </a:r>
        </a:p>
      </dgm:t>
    </dgm:pt>
    <dgm:pt modelId="{DC097366-9F9E-4D86-93A0-FE5DA1136BC4}" type="parTrans" cxnId="{0D0CC56F-15F2-4842-9A97-A544F05DA9FB}">
      <dgm:prSet/>
      <dgm:spPr/>
      <dgm:t>
        <a:bodyPr/>
        <a:lstStyle/>
        <a:p>
          <a:endParaRPr lang="en-US"/>
        </a:p>
      </dgm:t>
    </dgm:pt>
    <dgm:pt modelId="{29CA1AF7-BFD8-465E-8AA7-CB427806E219}" type="sibTrans" cxnId="{0D0CC56F-15F2-4842-9A97-A544F05DA9FB}">
      <dgm:prSet/>
      <dgm:spPr/>
      <dgm:t>
        <a:bodyPr/>
        <a:lstStyle/>
        <a:p>
          <a:endParaRPr lang="en-US"/>
        </a:p>
      </dgm:t>
    </dgm:pt>
    <dgm:pt modelId="{F60CB393-404D-40A7-BB05-B5A34D355E37}">
      <dgm:prSet/>
      <dgm:spPr/>
      <dgm:t>
        <a:bodyPr/>
        <a:lstStyle/>
        <a:p>
          <a:r>
            <a:rPr lang="en-US"/>
            <a:t>Matplotlib</a:t>
          </a:r>
        </a:p>
      </dgm:t>
    </dgm:pt>
    <dgm:pt modelId="{D8748726-D350-45F0-932C-0675E4F02591}" type="parTrans" cxnId="{5052C3C4-4AC4-4085-95ED-E1B85A7EC672}">
      <dgm:prSet/>
      <dgm:spPr/>
      <dgm:t>
        <a:bodyPr/>
        <a:lstStyle/>
        <a:p>
          <a:endParaRPr lang="en-US"/>
        </a:p>
      </dgm:t>
    </dgm:pt>
    <dgm:pt modelId="{52605C0C-FE7F-416D-9CE9-9B2C1B962E1F}" type="sibTrans" cxnId="{5052C3C4-4AC4-4085-95ED-E1B85A7EC672}">
      <dgm:prSet/>
      <dgm:spPr/>
      <dgm:t>
        <a:bodyPr/>
        <a:lstStyle/>
        <a:p>
          <a:endParaRPr lang="en-US"/>
        </a:p>
      </dgm:t>
    </dgm:pt>
    <dgm:pt modelId="{FF838DCB-9B3A-4E33-9B96-FF43E91E4AD5}">
      <dgm:prSet/>
      <dgm:spPr/>
      <dgm:t>
        <a:bodyPr/>
        <a:lstStyle/>
        <a:p>
          <a:r>
            <a:rPr kumimoji="1" lang="ja-JP"/>
            <a:t>環境</a:t>
          </a:r>
          <a:endParaRPr lang="en-US"/>
        </a:p>
      </dgm:t>
    </dgm:pt>
    <dgm:pt modelId="{8F9080EB-D876-450D-84B0-36DCA39354D3}" type="parTrans" cxnId="{DC135C81-FA26-4616-8CFF-E47EEFA228FA}">
      <dgm:prSet/>
      <dgm:spPr/>
      <dgm:t>
        <a:bodyPr/>
        <a:lstStyle/>
        <a:p>
          <a:endParaRPr lang="en-US"/>
        </a:p>
      </dgm:t>
    </dgm:pt>
    <dgm:pt modelId="{6E630B90-2A14-4919-B6D5-3622FD13CF06}" type="sibTrans" cxnId="{DC135C81-FA26-4616-8CFF-E47EEFA228FA}">
      <dgm:prSet/>
      <dgm:spPr/>
      <dgm:t>
        <a:bodyPr/>
        <a:lstStyle/>
        <a:p>
          <a:endParaRPr lang="en-US"/>
        </a:p>
      </dgm:t>
    </dgm:pt>
    <dgm:pt modelId="{AF11D48C-37EA-41B9-BE95-3C19B5EDBF52}">
      <dgm:prSet/>
      <dgm:spPr/>
      <dgm:t>
        <a:bodyPr/>
        <a:lstStyle/>
        <a:p>
          <a:r>
            <a:rPr lang="en-US"/>
            <a:t>Google Colab</a:t>
          </a:r>
        </a:p>
      </dgm:t>
    </dgm:pt>
    <dgm:pt modelId="{7780D743-5BA1-4277-805F-7F0D987AD0D5}" type="parTrans" cxnId="{EB972C7B-DAE8-4415-BD4F-F571E7329C1A}">
      <dgm:prSet/>
      <dgm:spPr/>
      <dgm:t>
        <a:bodyPr/>
        <a:lstStyle/>
        <a:p>
          <a:endParaRPr lang="en-US"/>
        </a:p>
      </dgm:t>
    </dgm:pt>
    <dgm:pt modelId="{F2344CF2-560C-422B-8FD8-3B72F4D44C49}" type="sibTrans" cxnId="{EB972C7B-DAE8-4415-BD4F-F571E7329C1A}">
      <dgm:prSet/>
      <dgm:spPr/>
      <dgm:t>
        <a:bodyPr/>
        <a:lstStyle/>
        <a:p>
          <a:endParaRPr lang="en-US"/>
        </a:p>
      </dgm:t>
    </dgm:pt>
    <dgm:pt modelId="{1D84C659-B22D-405B-B217-FEEA83F812CC}" type="pres">
      <dgm:prSet presAssocID="{DFABBFFD-D6A3-49C3-97AE-B4BF2BA82024}" presName="linear" presStyleCnt="0">
        <dgm:presLayoutVars>
          <dgm:animLvl val="lvl"/>
          <dgm:resizeHandles val="exact"/>
        </dgm:presLayoutVars>
      </dgm:prSet>
      <dgm:spPr/>
    </dgm:pt>
    <dgm:pt modelId="{6EC504E9-BF05-4AF3-87C9-8CB99022DF30}" type="pres">
      <dgm:prSet presAssocID="{D9310834-E514-4C3A-8A67-26924CA2B01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EED5221-D0A2-45C7-AEDF-1C741CF87F8D}" type="pres">
      <dgm:prSet presAssocID="{D9310834-E514-4C3A-8A67-26924CA2B010}" presName="childText" presStyleLbl="revTx" presStyleIdx="0" presStyleCnt="3">
        <dgm:presLayoutVars>
          <dgm:bulletEnabled val="1"/>
        </dgm:presLayoutVars>
      </dgm:prSet>
      <dgm:spPr/>
    </dgm:pt>
    <dgm:pt modelId="{F01CCAA0-AA0E-4170-B647-6E69848FAF2F}" type="pres">
      <dgm:prSet presAssocID="{541D9683-D797-43F7-A9B9-82AE4472362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36682D5-9418-4A3A-8725-93AFC49014D5}" type="pres">
      <dgm:prSet presAssocID="{541D9683-D797-43F7-A9B9-82AE4472362A}" presName="childText" presStyleLbl="revTx" presStyleIdx="1" presStyleCnt="3">
        <dgm:presLayoutVars>
          <dgm:bulletEnabled val="1"/>
        </dgm:presLayoutVars>
      </dgm:prSet>
      <dgm:spPr/>
    </dgm:pt>
    <dgm:pt modelId="{B7803E8B-5B83-421B-8A67-00866C7C5C7E}" type="pres">
      <dgm:prSet presAssocID="{FF838DCB-9B3A-4E33-9B96-FF43E91E4AD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3300B4A-220E-4DC3-9A88-C02D140CCA5E}" type="pres">
      <dgm:prSet presAssocID="{FF838DCB-9B3A-4E33-9B96-FF43E91E4AD5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D9A8606-7ECD-4981-93B3-0D3123CF3EB3}" type="presOf" srcId="{FF838DCB-9B3A-4E33-9B96-FF43E91E4AD5}" destId="{B7803E8B-5B83-421B-8A67-00866C7C5C7E}" srcOrd="0" destOrd="0" presId="urn:microsoft.com/office/officeart/2005/8/layout/vList2"/>
    <dgm:cxn modelId="{72F93E18-D09D-49CA-913D-113D26F0F6AD}" type="presOf" srcId="{541D9683-D797-43F7-A9B9-82AE4472362A}" destId="{F01CCAA0-AA0E-4170-B647-6E69848FAF2F}" srcOrd="0" destOrd="0" presId="urn:microsoft.com/office/officeart/2005/8/layout/vList2"/>
    <dgm:cxn modelId="{BD99E52E-ACF1-43EC-A264-C8EB87494FF7}" type="presOf" srcId="{3D9BACBD-B003-48B6-89A3-5BDAA7736638}" destId="{E36682D5-9418-4A3A-8725-93AFC49014D5}" srcOrd="0" destOrd="1" presId="urn:microsoft.com/office/officeart/2005/8/layout/vList2"/>
    <dgm:cxn modelId="{6CA4304F-0D89-4D99-91FD-ECE38E4DACF7}" srcId="{DFABBFFD-D6A3-49C3-97AE-B4BF2BA82024}" destId="{541D9683-D797-43F7-A9B9-82AE4472362A}" srcOrd="1" destOrd="0" parTransId="{4E7994AC-BB1A-451F-8101-917715ACB37E}" sibTransId="{CA1B8977-C8FC-4DEE-B316-89EC63ECEF8C}"/>
    <dgm:cxn modelId="{0D0CC56F-15F2-4842-9A97-A544F05DA9FB}" srcId="{541D9683-D797-43F7-A9B9-82AE4472362A}" destId="{3D9BACBD-B003-48B6-89A3-5BDAA7736638}" srcOrd="1" destOrd="0" parTransId="{DC097366-9F9E-4D86-93A0-FE5DA1136BC4}" sibTransId="{29CA1AF7-BFD8-465E-8AA7-CB427806E219}"/>
    <dgm:cxn modelId="{267C1A77-D1B8-4D02-A1F0-A2937EA1C06F}" type="presOf" srcId="{AF11D48C-37EA-41B9-BE95-3C19B5EDBF52}" destId="{E3300B4A-220E-4DC3-9A88-C02D140CCA5E}" srcOrd="0" destOrd="0" presId="urn:microsoft.com/office/officeart/2005/8/layout/vList2"/>
    <dgm:cxn modelId="{7179F778-9ECE-4595-B5EC-F60CD3C9812D}" type="presOf" srcId="{BCA062EE-FD0E-4105-A5AF-7394127F78C7}" destId="{7EED5221-D0A2-45C7-AEDF-1C741CF87F8D}" srcOrd="0" destOrd="0" presId="urn:microsoft.com/office/officeart/2005/8/layout/vList2"/>
    <dgm:cxn modelId="{EB972C7B-DAE8-4415-BD4F-F571E7329C1A}" srcId="{FF838DCB-9B3A-4E33-9B96-FF43E91E4AD5}" destId="{AF11D48C-37EA-41B9-BE95-3C19B5EDBF52}" srcOrd="0" destOrd="0" parTransId="{7780D743-5BA1-4277-805F-7F0D987AD0D5}" sibTransId="{F2344CF2-560C-422B-8FD8-3B72F4D44C49}"/>
    <dgm:cxn modelId="{D8BC3880-F6F7-4D5B-BCBF-9A4C80F8F792}" type="presOf" srcId="{F60CB393-404D-40A7-BB05-B5A34D355E37}" destId="{E36682D5-9418-4A3A-8725-93AFC49014D5}" srcOrd="0" destOrd="2" presId="urn:microsoft.com/office/officeart/2005/8/layout/vList2"/>
    <dgm:cxn modelId="{DC135C81-FA26-4616-8CFF-E47EEFA228FA}" srcId="{DFABBFFD-D6A3-49C3-97AE-B4BF2BA82024}" destId="{FF838DCB-9B3A-4E33-9B96-FF43E91E4AD5}" srcOrd="2" destOrd="0" parTransId="{8F9080EB-D876-450D-84B0-36DCA39354D3}" sibTransId="{6E630B90-2A14-4919-B6D5-3622FD13CF06}"/>
    <dgm:cxn modelId="{4CBA48A0-FCA3-4AE5-BE11-115918BEF834}" srcId="{541D9683-D797-43F7-A9B9-82AE4472362A}" destId="{6A25C839-95A7-472A-85BE-2171855F78AC}" srcOrd="0" destOrd="0" parTransId="{5A534073-40C8-4A6E-B07A-1FB3CC248ECC}" sibTransId="{DCE06D0B-B800-4D47-9064-36377EBF1B13}"/>
    <dgm:cxn modelId="{5052C3C4-4AC4-4085-95ED-E1B85A7EC672}" srcId="{541D9683-D797-43F7-A9B9-82AE4472362A}" destId="{F60CB393-404D-40A7-BB05-B5A34D355E37}" srcOrd="2" destOrd="0" parTransId="{D8748726-D350-45F0-932C-0675E4F02591}" sibTransId="{52605C0C-FE7F-416D-9CE9-9B2C1B962E1F}"/>
    <dgm:cxn modelId="{85B18BD2-7F58-4499-A6EF-EA0EEC8A3B63}" type="presOf" srcId="{6A25C839-95A7-472A-85BE-2171855F78AC}" destId="{E36682D5-9418-4A3A-8725-93AFC49014D5}" srcOrd="0" destOrd="0" presId="urn:microsoft.com/office/officeart/2005/8/layout/vList2"/>
    <dgm:cxn modelId="{BD942AF0-35E7-4871-A8E8-371328032C22}" type="presOf" srcId="{D9310834-E514-4C3A-8A67-26924CA2B010}" destId="{6EC504E9-BF05-4AF3-87C9-8CB99022DF30}" srcOrd="0" destOrd="0" presId="urn:microsoft.com/office/officeart/2005/8/layout/vList2"/>
    <dgm:cxn modelId="{2AB859F0-3BA5-4EA4-B284-5B175CD7A702}" srcId="{DFABBFFD-D6A3-49C3-97AE-B4BF2BA82024}" destId="{D9310834-E514-4C3A-8A67-26924CA2B010}" srcOrd="0" destOrd="0" parTransId="{3EDEF1F0-B445-4596-BA50-EA246C7C830B}" sibTransId="{88B55DBF-AFE1-42A1-858E-2627FC1E603C}"/>
    <dgm:cxn modelId="{DF9621F3-3BB7-4960-B28A-4C336CAF7437}" srcId="{D9310834-E514-4C3A-8A67-26924CA2B010}" destId="{BCA062EE-FD0E-4105-A5AF-7394127F78C7}" srcOrd="0" destOrd="0" parTransId="{580A880C-BFC6-415A-8AAC-8CA67CD4E8E2}" sibTransId="{AF6706B2-B418-4710-8F5B-555AFF8670E1}"/>
    <dgm:cxn modelId="{5752D2F5-87DF-474B-A4D4-1BC03C375415}" type="presOf" srcId="{DFABBFFD-D6A3-49C3-97AE-B4BF2BA82024}" destId="{1D84C659-B22D-405B-B217-FEEA83F812CC}" srcOrd="0" destOrd="0" presId="urn:microsoft.com/office/officeart/2005/8/layout/vList2"/>
    <dgm:cxn modelId="{CE34EA8D-48F0-43E9-BA87-70E3535C064B}" type="presParOf" srcId="{1D84C659-B22D-405B-B217-FEEA83F812CC}" destId="{6EC504E9-BF05-4AF3-87C9-8CB99022DF30}" srcOrd="0" destOrd="0" presId="urn:microsoft.com/office/officeart/2005/8/layout/vList2"/>
    <dgm:cxn modelId="{674DA765-11BD-475D-B2A2-5FF8D41D141B}" type="presParOf" srcId="{1D84C659-B22D-405B-B217-FEEA83F812CC}" destId="{7EED5221-D0A2-45C7-AEDF-1C741CF87F8D}" srcOrd="1" destOrd="0" presId="urn:microsoft.com/office/officeart/2005/8/layout/vList2"/>
    <dgm:cxn modelId="{DD617F00-9256-4A78-82A4-39E990CF354C}" type="presParOf" srcId="{1D84C659-B22D-405B-B217-FEEA83F812CC}" destId="{F01CCAA0-AA0E-4170-B647-6E69848FAF2F}" srcOrd="2" destOrd="0" presId="urn:microsoft.com/office/officeart/2005/8/layout/vList2"/>
    <dgm:cxn modelId="{28FC25C5-06E6-4BA6-B246-5C58717A892C}" type="presParOf" srcId="{1D84C659-B22D-405B-B217-FEEA83F812CC}" destId="{E36682D5-9418-4A3A-8725-93AFC49014D5}" srcOrd="3" destOrd="0" presId="urn:microsoft.com/office/officeart/2005/8/layout/vList2"/>
    <dgm:cxn modelId="{1D7261C3-BF6C-4838-8CC7-77A845A6C3D7}" type="presParOf" srcId="{1D84C659-B22D-405B-B217-FEEA83F812CC}" destId="{B7803E8B-5B83-421B-8A67-00866C7C5C7E}" srcOrd="4" destOrd="0" presId="urn:microsoft.com/office/officeart/2005/8/layout/vList2"/>
    <dgm:cxn modelId="{BC2EBDD2-1004-4855-A951-349E78F6DFA8}" type="presParOf" srcId="{1D84C659-B22D-405B-B217-FEEA83F812CC}" destId="{E3300B4A-220E-4DC3-9A88-C02D140CCA5E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5904DA-E9C9-42FE-B94E-F196CFF76F66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kumimoji="1" lang="ja-JP" altLang="en-US"/>
        </a:p>
      </dgm:t>
    </dgm:pt>
    <dgm:pt modelId="{C147EC60-3940-4B18-9E78-15865DF8D062}">
      <dgm:prSet phldrT="[テキスト]"/>
      <dgm:spPr/>
      <dgm:t>
        <a:bodyPr/>
        <a:lstStyle/>
        <a:p>
          <a:r>
            <a:rPr kumimoji="1" lang="en-US" altLang="ja-JP" dirty="0"/>
            <a:t>data</a:t>
          </a:r>
          <a:endParaRPr kumimoji="1" lang="ja-JP" altLang="en-US" dirty="0"/>
        </a:p>
      </dgm:t>
    </dgm:pt>
    <dgm:pt modelId="{AB1824E6-6EB0-49B8-8CD0-5030EB028E4D}" type="parTrans" cxnId="{BC46A9AB-1A49-4955-8C37-351086AEA960}">
      <dgm:prSet/>
      <dgm:spPr/>
      <dgm:t>
        <a:bodyPr/>
        <a:lstStyle/>
        <a:p>
          <a:endParaRPr kumimoji="1" lang="ja-JP" altLang="en-US"/>
        </a:p>
      </dgm:t>
    </dgm:pt>
    <dgm:pt modelId="{3A35D7BA-99E9-4CCF-BF8C-B6B4E16B9BB7}" type="sibTrans" cxnId="{BC46A9AB-1A49-4955-8C37-351086AEA960}">
      <dgm:prSet/>
      <dgm:spPr/>
      <dgm:t>
        <a:bodyPr/>
        <a:lstStyle/>
        <a:p>
          <a:endParaRPr kumimoji="1" lang="ja-JP" altLang="en-US"/>
        </a:p>
      </dgm:t>
    </dgm:pt>
    <dgm:pt modelId="{29445188-43E5-4E80-AB28-F6BC58EABB25}">
      <dgm:prSet phldrT="[テキスト]"/>
      <dgm:spPr/>
      <dgm:t>
        <a:bodyPr/>
        <a:lstStyle/>
        <a:p>
          <a:r>
            <a:rPr kumimoji="1" lang="en-US" altLang="ja-JP" dirty="0"/>
            <a:t>train</a:t>
          </a:r>
          <a:endParaRPr kumimoji="1" lang="ja-JP" altLang="en-US" dirty="0"/>
        </a:p>
      </dgm:t>
    </dgm:pt>
    <dgm:pt modelId="{AAF9F567-935A-4C76-AD2D-8307D01746C6}" type="parTrans" cxnId="{7AFF4228-6C4B-43AA-A987-49A585E6B819}">
      <dgm:prSet/>
      <dgm:spPr/>
      <dgm:t>
        <a:bodyPr/>
        <a:lstStyle/>
        <a:p>
          <a:endParaRPr kumimoji="1" lang="ja-JP" altLang="en-US"/>
        </a:p>
      </dgm:t>
    </dgm:pt>
    <dgm:pt modelId="{A04EED2D-310E-4608-B5AA-1971F442CAE5}" type="sibTrans" cxnId="{7AFF4228-6C4B-43AA-A987-49A585E6B819}">
      <dgm:prSet/>
      <dgm:spPr/>
      <dgm:t>
        <a:bodyPr/>
        <a:lstStyle/>
        <a:p>
          <a:endParaRPr kumimoji="1" lang="ja-JP" altLang="en-US"/>
        </a:p>
      </dgm:t>
    </dgm:pt>
    <dgm:pt modelId="{8AC1DE95-A0AD-4702-8178-3C9F0561E2A4}">
      <dgm:prSet phldrT="[テキスト]"/>
      <dgm:spPr/>
      <dgm:t>
        <a:bodyPr/>
        <a:lstStyle/>
        <a:p>
          <a:r>
            <a:rPr kumimoji="1" lang="en-US" altLang="ja-JP" dirty="0"/>
            <a:t>straight</a:t>
          </a:r>
          <a:endParaRPr kumimoji="1" lang="ja-JP" altLang="en-US" dirty="0"/>
        </a:p>
      </dgm:t>
    </dgm:pt>
    <dgm:pt modelId="{2953C1E2-CD76-4D4E-A61C-7A973C30F0DB}" type="parTrans" cxnId="{BA6531F6-F88E-4932-8264-E0603830DAF8}">
      <dgm:prSet/>
      <dgm:spPr/>
      <dgm:t>
        <a:bodyPr/>
        <a:lstStyle/>
        <a:p>
          <a:endParaRPr kumimoji="1" lang="ja-JP" altLang="en-US"/>
        </a:p>
      </dgm:t>
    </dgm:pt>
    <dgm:pt modelId="{0A62DEEF-C01C-435E-934E-637B3E5C431E}" type="sibTrans" cxnId="{BA6531F6-F88E-4932-8264-E0603830DAF8}">
      <dgm:prSet/>
      <dgm:spPr/>
      <dgm:t>
        <a:bodyPr/>
        <a:lstStyle/>
        <a:p>
          <a:endParaRPr kumimoji="1" lang="ja-JP" altLang="en-US"/>
        </a:p>
      </dgm:t>
    </dgm:pt>
    <dgm:pt modelId="{EBA8EAF1-9384-4A16-A87B-F0E23069D742}">
      <dgm:prSet phldrT="[テキスト]"/>
      <dgm:spPr/>
      <dgm:t>
        <a:bodyPr/>
        <a:lstStyle/>
        <a:p>
          <a:r>
            <a:rPr kumimoji="1" lang="en-US" altLang="ja-JP" dirty="0"/>
            <a:t>right</a:t>
          </a:r>
          <a:endParaRPr kumimoji="1" lang="ja-JP" altLang="en-US" dirty="0"/>
        </a:p>
      </dgm:t>
    </dgm:pt>
    <dgm:pt modelId="{F4F49D31-8E9D-4B4D-914A-17D598DE9490}" type="parTrans" cxnId="{0FB20084-DD26-49F4-89BE-5E63A36F4849}">
      <dgm:prSet/>
      <dgm:spPr/>
      <dgm:t>
        <a:bodyPr/>
        <a:lstStyle/>
        <a:p>
          <a:endParaRPr kumimoji="1" lang="ja-JP" altLang="en-US"/>
        </a:p>
      </dgm:t>
    </dgm:pt>
    <dgm:pt modelId="{84EDD4C1-D554-423F-B9B7-C349B30BB117}" type="sibTrans" cxnId="{0FB20084-DD26-49F4-89BE-5E63A36F4849}">
      <dgm:prSet/>
      <dgm:spPr/>
      <dgm:t>
        <a:bodyPr/>
        <a:lstStyle/>
        <a:p>
          <a:endParaRPr kumimoji="1" lang="ja-JP" altLang="en-US"/>
        </a:p>
      </dgm:t>
    </dgm:pt>
    <dgm:pt modelId="{B04345EB-E86E-48DB-8E4E-353F2F8549C9}">
      <dgm:prSet phldrT="[テキスト]"/>
      <dgm:spPr/>
      <dgm:t>
        <a:bodyPr/>
        <a:lstStyle/>
        <a:p>
          <a:r>
            <a:rPr kumimoji="1" lang="en-US" altLang="ja-JP" dirty="0" err="1"/>
            <a:t>val</a:t>
          </a:r>
          <a:endParaRPr kumimoji="1" lang="ja-JP" altLang="en-US" dirty="0"/>
        </a:p>
      </dgm:t>
    </dgm:pt>
    <dgm:pt modelId="{76480A0A-948E-475C-9B52-DD43BBDBE546}" type="parTrans" cxnId="{A363652A-A242-459B-AD02-005C287352E4}">
      <dgm:prSet/>
      <dgm:spPr/>
      <dgm:t>
        <a:bodyPr/>
        <a:lstStyle/>
        <a:p>
          <a:endParaRPr kumimoji="1" lang="ja-JP" altLang="en-US"/>
        </a:p>
      </dgm:t>
    </dgm:pt>
    <dgm:pt modelId="{9115B483-5AC2-4411-9EB5-221C775F9262}" type="sibTrans" cxnId="{A363652A-A242-459B-AD02-005C287352E4}">
      <dgm:prSet/>
      <dgm:spPr/>
      <dgm:t>
        <a:bodyPr/>
        <a:lstStyle/>
        <a:p>
          <a:endParaRPr kumimoji="1" lang="ja-JP" altLang="en-US"/>
        </a:p>
      </dgm:t>
    </dgm:pt>
    <dgm:pt modelId="{500FA908-1B1A-4820-A2E0-9FFF4C484873}">
      <dgm:prSet phldrT="[テキスト]"/>
      <dgm:spPr/>
      <dgm:t>
        <a:bodyPr/>
        <a:lstStyle/>
        <a:p>
          <a:r>
            <a:rPr kumimoji="1" lang="en-US" altLang="ja-JP" dirty="0"/>
            <a:t>test</a:t>
          </a:r>
          <a:endParaRPr kumimoji="1" lang="ja-JP" altLang="en-US" dirty="0"/>
        </a:p>
      </dgm:t>
    </dgm:pt>
    <dgm:pt modelId="{FCC59EC8-9C69-4A71-86AE-85524E6EC572}" type="parTrans" cxnId="{69909AFC-091F-49D9-AE48-D7C25AD4F419}">
      <dgm:prSet/>
      <dgm:spPr/>
      <dgm:t>
        <a:bodyPr/>
        <a:lstStyle/>
        <a:p>
          <a:endParaRPr kumimoji="1" lang="ja-JP" altLang="en-US"/>
        </a:p>
      </dgm:t>
    </dgm:pt>
    <dgm:pt modelId="{0E187953-55F5-46FB-8F8E-9D6F738443C7}" type="sibTrans" cxnId="{69909AFC-091F-49D9-AE48-D7C25AD4F419}">
      <dgm:prSet/>
      <dgm:spPr/>
      <dgm:t>
        <a:bodyPr/>
        <a:lstStyle/>
        <a:p>
          <a:endParaRPr kumimoji="1" lang="ja-JP" altLang="en-US"/>
        </a:p>
      </dgm:t>
    </dgm:pt>
    <dgm:pt modelId="{22081C66-EBF8-4DD3-B116-7E08C344F655}">
      <dgm:prSet phldrT="[テキスト]"/>
      <dgm:spPr/>
      <dgm:t>
        <a:bodyPr/>
        <a:lstStyle/>
        <a:p>
          <a:r>
            <a:rPr kumimoji="1" lang="en-US" altLang="ja-JP" dirty="0"/>
            <a:t>straight</a:t>
          </a:r>
          <a:endParaRPr kumimoji="1" lang="ja-JP" altLang="en-US" dirty="0"/>
        </a:p>
      </dgm:t>
    </dgm:pt>
    <dgm:pt modelId="{4BA89341-6A36-450D-A6FE-19AC07BE52C2}" type="parTrans" cxnId="{E8FCDAEE-BA92-4BEF-BF9D-52FC7A098ED7}">
      <dgm:prSet/>
      <dgm:spPr/>
      <dgm:t>
        <a:bodyPr/>
        <a:lstStyle/>
        <a:p>
          <a:endParaRPr kumimoji="1" lang="ja-JP" altLang="en-US"/>
        </a:p>
      </dgm:t>
    </dgm:pt>
    <dgm:pt modelId="{80CECF54-2323-4411-A7F9-62751EA0E0DB}" type="sibTrans" cxnId="{E8FCDAEE-BA92-4BEF-BF9D-52FC7A098ED7}">
      <dgm:prSet/>
      <dgm:spPr/>
      <dgm:t>
        <a:bodyPr/>
        <a:lstStyle/>
        <a:p>
          <a:endParaRPr kumimoji="1" lang="ja-JP" altLang="en-US"/>
        </a:p>
      </dgm:t>
    </dgm:pt>
    <dgm:pt modelId="{DA50FA97-52D7-4B8C-B4A8-810022884DDC}">
      <dgm:prSet phldrT="[テキスト]"/>
      <dgm:spPr/>
      <dgm:t>
        <a:bodyPr/>
        <a:lstStyle/>
        <a:p>
          <a:r>
            <a:rPr kumimoji="1" lang="en-US" altLang="ja-JP" dirty="0"/>
            <a:t>right</a:t>
          </a:r>
          <a:endParaRPr kumimoji="1" lang="ja-JP" altLang="en-US" dirty="0"/>
        </a:p>
      </dgm:t>
    </dgm:pt>
    <dgm:pt modelId="{067B3E21-310E-4849-B0C2-02B4672105F0}" type="parTrans" cxnId="{A362FD60-999F-4CB8-8C65-1ECEC4A3E358}">
      <dgm:prSet/>
      <dgm:spPr/>
      <dgm:t>
        <a:bodyPr/>
        <a:lstStyle/>
        <a:p>
          <a:endParaRPr kumimoji="1" lang="ja-JP" altLang="en-US"/>
        </a:p>
      </dgm:t>
    </dgm:pt>
    <dgm:pt modelId="{95195156-7CDA-4246-86A3-43FAE2836096}" type="sibTrans" cxnId="{A362FD60-999F-4CB8-8C65-1ECEC4A3E358}">
      <dgm:prSet/>
      <dgm:spPr/>
      <dgm:t>
        <a:bodyPr/>
        <a:lstStyle/>
        <a:p>
          <a:endParaRPr kumimoji="1" lang="ja-JP" altLang="en-US"/>
        </a:p>
      </dgm:t>
    </dgm:pt>
    <dgm:pt modelId="{85DEBB9C-DDA9-4D53-815C-34CB40E0998D}">
      <dgm:prSet phldrT="[テキスト]"/>
      <dgm:spPr/>
      <dgm:t>
        <a:bodyPr/>
        <a:lstStyle/>
        <a:p>
          <a:r>
            <a:rPr kumimoji="1" lang="en-US" altLang="ja-JP" dirty="0"/>
            <a:t>left</a:t>
          </a:r>
          <a:endParaRPr kumimoji="1" lang="ja-JP" altLang="en-US" dirty="0"/>
        </a:p>
      </dgm:t>
    </dgm:pt>
    <dgm:pt modelId="{25EE63B3-130D-4F32-A600-AD945F891F50}" type="parTrans" cxnId="{01435F3D-8B6C-458E-9EBA-9370AE8F6ECA}">
      <dgm:prSet/>
      <dgm:spPr/>
      <dgm:t>
        <a:bodyPr/>
        <a:lstStyle/>
        <a:p>
          <a:endParaRPr kumimoji="1" lang="ja-JP" altLang="en-US"/>
        </a:p>
      </dgm:t>
    </dgm:pt>
    <dgm:pt modelId="{37EC90D2-DCE3-4B4B-A05D-5F381439ECBA}" type="sibTrans" cxnId="{01435F3D-8B6C-458E-9EBA-9370AE8F6ECA}">
      <dgm:prSet/>
      <dgm:spPr/>
      <dgm:t>
        <a:bodyPr/>
        <a:lstStyle/>
        <a:p>
          <a:endParaRPr kumimoji="1" lang="ja-JP" altLang="en-US"/>
        </a:p>
      </dgm:t>
    </dgm:pt>
    <dgm:pt modelId="{AB92A6C6-F18D-4B95-86AE-A3A92735D6A3}">
      <dgm:prSet phldrT="[テキスト]"/>
      <dgm:spPr/>
      <dgm:t>
        <a:bodyPr/>
        <a:lstStyle/>
        <a:p>
          <a:r>
            <a:rPr kumimoji="1" lang="en-US" altLang="ja-JP" dirty="0"/>
            <a:t>straight</a:t>
          </a:r>
          <a:endParaRPr kumimoji="1" lang="ja-JP" altLang="en-US" dirty="0"/>
        </a:p>
      </dgm:t>
    </dgm:pt>
    <dgm:pt modelId="{52784BBE-D706-40FE-A28C-576FB11AD764}" type="parTrans" cxnId="{DD119BCB-D45A-49A1-BBD6-0394DD32F949}">
      <dgm:prSet/>
      <dgm:spPr/>
      <dgm:t>
        <a:bodyPr/>
        <a:lstStyle/>
        <a:p>
          <a:endParaRPr kumimoji="1" lang="ja-JP" altLang="en-US"/>
        </a:p>
      </dgm:t>
    </dgm:pt>
    <dgm:pt modelId="{54BDD7F2-4E7A-47E3-AE89-F2183A7A1C47}" type="sibTrans" cxnId="{DD119BCB-D45A-49A1-BBD6-0394DD32F949}">
      <dgm:prSet/>
      <dgm:spPr/>
      <dgm:t>
        <a:bodyPr/>
        <a:lstStyle/>
        <a:p>
          <a:endParaRPr kumimoji="1" lang="ja-JP" altLang="en-US"/>
        </a:p>
      </dgm:t>
    </dgm:pt>
    <dgm:pt modelId="{9C70C65B-3E60-4BF1-8D22-1F34D412A7FC}">
      <dgm:prSet phldrT="[テキスト]"/>
      <dgm:spPr/>
      <dgm:t>
        <a:bodyPr/>
        <a:lstStyle/>
        <a:p>
          <a:r>
            <a:rPr kumimoji="1" lang="en-US" altLang="ja-JP" dirty="0"/>
            <a:t>right</a:t>
          </a:r>
          <a:endParaRPr kumimoji="1" lang="ja-JP" altLang="en-US" dirty="0"/>
        </a:p>
      </dgm:t>
    </dgm:pt>
    <dgm:pt modelId="{76530B6B-36DB-4E11-8F91-D1FD6241EE4C}" type="parTrans" cxnId="{DA78671F-B9C6-4CD1-8B32-C4747FEC8449}">
      <dgm:prSet/>
      <dgm:spPr/>
      <dgm:t>
        <a:bodyPr/>
        <a:lstStyle/>
        <a:p>
          <a:endParaRPr kumimoji="1" lang="ja-JP" altLang="en-US"/>
        </a:p>
      </dgm:t>
    </dgm:pt>
    <dgm:pt modelId="{0741B11C-6174-4D70-946C-491DD74606FD}" type="sibTrans" cxnId="{DA78671F-B9C6-4CD1-8B32-C4747FEC8449}">
      <dgm:prSet/>
      <dgm:spPr/>
      <dgm:t>
        <a:bodyPr/>
        <a:lstStyle/>
        <a:p>
          <a:endParaRPr kumimoji="1" lang="ja-JP" altLang="en-US"/>
        </a:p>
      </dgm:t>
    </dgm:pt>
    <dgm:pt modelId="{4C0ADD16-0B63-459E-82C2-534ABE1A0309}">
      <dgm:prSet phldrT="[テキスト]"/>
      <dgm:spPr/>
      <dgm:t>
        <a:bodyPr/>
        <a:lstStyle/>
        <a:p>
          <a:r>
            <a:rPr kumimoji="1" lang="en-US" altLang="ja-JP" dirty="0"/>
            <a:t>left</a:t>
          </a:r>
          <a:endParaRPr kumimoji="1" lang="ja-JP" altLang="en-US" dirty="0"/>
        </a:p>
      </dgm:t>
    </dgm:pt>
    <dgm:pt modelId="{A3F5E9F4-A336-4CB3-92F0-9352D1C5A5BC}" type="parTrans" cxnId="{88E5B428-9CCB-4FB8-B9E5-FFD71D2B89E9}">
      <dgm:prSet/>
      <dgm:spPr/>
      <dgm:t>
        <a:bodyPr/>
        <a:lstStyle/>
        <a:p>
          <a:endParaRPr kumimoji="1" lang="ja-JP" altLang="en-US"/>
        </a:p>
      </dgm:t>
    </dgm:pt>
    <dgm:pt modelId="{D9103F9A-B7AC-4C58-A0AB-785284D6E111}" type="sibTrans" cxnId="{88E5B428-9CCB-4FB8-B9E5-FFD71D2B89E9}">
      <dgm:prSet/>
      <dgm:spPr/>
      <dgm:t>
        <a:bodyPr/>
        <a:lstStyle/>
        <a:p>
          <a:endParaRPr kumimoji="1" lang="ja-JP" altLang="en-US"/>
        </a:p>
      </dgm:t>
    </dgm:pt>
    <dgm:pt modelId="{8707F8B6-4E3D-4BA2-B5E5-FA432398AFC4}">
      <dgm:prSet phldrT="[テキスト]"/>
      <dgm:spPr/>
      <dgm:t>
        <a:bodyPr/>
        <a:lstStyle/>
        <a:p>
          <a:r>
            <a:rPr kumimoji="1" lang="en-US" altLang="ja-JP" dirty="0"/>
            <a:t>left</a:t>
          </a:r>
          <a:endParaRPr kumimoji="1" lang="ja-JP" altLang="en-US" dirty="0"/>
        </a:p>
      </dgm:t>
    </dgm:pt>
    <dgm:pt modelId="{E020468B-8FE6-4E8A-A2C1-AB3FCE76F639}" type="parTrans" cxnId="{635D62A2-A2A5-416B-B799-F452842409A8}">
      <dgm:prSet/>
      <dgm:spPr/>
      <dgm:t>
        <a:bodyPr/>
        <a:lstStyle/>
        <a:p>
          <a:endParaRPr kumimoji="1" lang="ja-JP" altLang="en-US"/>
        </a:p>
      </dgm:t>
    </dgm:pt>
    <dgm:pt modelId="{76A25C89-2C55-4A45-9553-DF974E075EF3}" type="sibTrans" cxnId="{635D62A2-A2A5-416B-B799-F452842409A8}">
      <dgm:prSet/>
      <dgm:spPr/>
      <dgm:t>
        <a:bodyPr/>
        <a:lstStyle/>
        <a:p>
          <a:endParaRPr kumimoji="1" lang="ja-JP" altLang="en-US"/>
        </a:p>
      </dgm:t>
    </dgm:pt>
    <dgm:pt modelId="{F0593E43-968A-40A9-98A8-E675A7A2F1DF}" type="pres">
      <dgm:prSet presAssocID="{E15904DA-E9C9-42FE-B94E-F196CFF76F66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B214962-5D20-44B8-B075-B2A292F42149}" type="pres">
      <dgm:prSet presAssocID="{C147EC60-3940-4B18-9E78-15865DF8D062}" presName="root1" presStyleCnt="0"/>
      <dgm:spPr/>
    </dgm:pt>
    <dgm:pt modelId="{D7B0CDE8-3EB4-4BE2-BD37-BA9504D1DBD7}" type="pres">
      <dgm:prSet presAssocID="{C147EC60-3940-4B18-9E78-15865DF8D062}" presName="LevelOneTextNode" presStyleLbl="node0" presStyleIdx="0" presStyleCnt="1">
        <dgm:presLayoutVars>
          <dgm:chPref val="3"/>
        </dgm:presLayoutVars>
      </dgm:prSet>
      <dgm:spPr/>
    </dgm:pt>
    <dgm:pt modelId="{2F684578-74CD-4981-B42F-759FB3E71C1D}" type="pres">
      <dgm:prSet presAssocID="{C147EC60-3940-4B18-9E78-15865DF8D062}" presName="level2hierChild" presStyleCnt="0"/>
      <dgm:spPr/>
    </dgm:pt>
    <dgm:pt modelId="{EBA6C643-DB97-4F2E-8FA2-11D5E90705FA}" type="pres">
      <dgm:prSet presAssocID="{AAF9F567-935A-4C76-AD2D-8307D01746C6}" presName="conn2-1" presStyleLbl="parChTrans1D2" presStyleIdx="0" presStyleCnt="3"/>
      <dgm:spPr/>
    </dgm:pt>
    <dgm:pt modelId="{40549A86-A0D4-4B9F-A5F1-0A5740CDEB99}" type="pres">
      <dgm:prSet presAssocID="{AAF9F567-935A-4C76-AD2D-8307D01746C6}" presName="connTx" presStyleLbl="parChTrans1D2" presStyleIdx="0" presStyleCnt="3"/>
      <dgm:spPr/>
    </dgm:pt>
    <dgm:pt modelId="{02FD4750-2217-46AA-93A1-5222B53A64AE}" type="pres">
      <dgm:prSet presAssocID="{29445188-43E5-4E80-AB28-F6BC58EABB25}" presName="root2" presStyleCnt="0"/>
      <dgm:spPr/>
    </dgm:pt>
    <dgm:pt modelId="{15CE1B04-8402-4826-BB36-F753F321117B}" type="pres">
      <dgm:prSet presAssocID="{29445188-43E5-4E80-AB28-F6BC58EABB25}" presName="LevelTwoTextNode" presStyleLbl="node2" presStyleIdx="0" presStyleCnt="3">
        <dgm:presLayoutVars>
          <dgm:chPref val="3"/>
        </dgm:presLayoutVars>
      </dgm:prSet>
      <dgm:spPr/>
    </dgm:pt>
    <dgm:pt modelId="{7BF0972F-C9B3-4F54-82A0-18256637571A}" type="pres">
      <dgm:prSet presAssocID="{29445188-43E5-4E80-AB28-F6BC58EABB25}" presName="level3hierChild" presStyleCnt="0"/>
      <dgm:spPr/>
    </dgm:pt>
    <dgm:pt modelId="{F4FDFACD-5927-483D-ABAE-8192100C1513}" type="pres">
      <dgm:prSet presAssocID="{2953C1E2-CD76-4D4E-A61C-7A973C30F0DB}" presName="conn2-1" presStyleLbl="parChTrans1D3" presStyleIdx="0" presStyleCnt="9"/>
      <dgm:spPr/>
    </dgm:pt>
    <dgm:pt modelId="{09AB253E-5FD4-4901-A092-D82948747C1D}" type="pres">
      <dgm:prSet presAssocID="{2953C1E2-CD76-4D4E-A61C-7A973C30F0DB}" presName="connTx" presStyleLbl="parChTrans1D3" presStyleIdx="0" presStyleCnt="9"/>
      <dgm:spPr/>
    </dgm:pt>
    <dgm:pt modelId="{1D507465-C2A4-4EB4-A96F-B211501F0865}" type="pres">
      <dgm:prSet presAssocID="{8AC1DE95-A0AD-4702-8178-3C9F0561E2A4}" presName="root2" presStyleCnt="0"/>
      <dgm:spPr/>
    </dgm:pt>
    <dgm:pt modelId="{EBD57CB0-D65C-484B-9E00-23B559BA6DAB}" type="pres">
      <dgm:prSet presAssocID="{8AC1DE95-A0AD-4702-8178-3C9F0561E2A4}" presName="LevelTwoTextNode" presStyleLbl="node3" presStyleIdx="0" presStyleCnt="9">
        <dgm:presLayoutVars>
          <dgm:chPref val="3"/>
        </dgm:presLayoutVars>
      </dgm:prSet>
      <dgm:spPr/>
    </dgm:pt>
    <dgm:pt modelId="{C01D67A7-6593-41C7-8BF4-B09D812B8122}" type="pres">
      <dgm:prSet presAssocID="{8AC1DE95-A0AD-4702-8178-3C9F0561E2A4}" presName="level3hierChild" presStyleCnt="0"/>
      <dgm:spPr/>
    </dgm:pt>
    <dgm:pt modelId="{2F56C218-6FC5-4ED8-A2D7-62A230A43225}" type="pres">
      <dgm:prSet presAssocID="{F4F49D31-8E9D-4B4D-914A-17D598DE9490}" presName="conn2-1" presStyleLbl="parChTrans1D3" presStyleIdx="1" presStyleCnt="9"/>
      <dgm:spPr/>
    </dgm:pt>
    <dgm:pt modelId="{67AE644D-487D-4A0C-9A61-2A92DEFBB65F}" type="pres">
      <dgm:prSet presAssocID="{F4F49D31-8E9D-4B4D-914A-17D598DE9490}" presName="connTx" presStyleLbl="parChTrans1D3" presStyleIdx="1" presStyleCnt="9"/>
      <dgm:spPr/>
    </dgm:pt>
    <dgm:pt modelId="{226AB7CC-A3DF-40E0-B43F-C694BD05E6AD}" type="pres">
      <dgm:prSet presAssocID="{EBA8EAF1-9384-4A16-A87B-F0E23069D742}" presName="root2" presStyleCnt="0"/>
      <dgm:spPr/>
    </dgm:pt>
    <dgm:pt modelId="{1F866646-C27D-405E-9AA8-FCC71C1AF1FE}" type="pres">
      <dgm:prSet presAssocID="{EBA8EAF1-9384-4A16-A87B-F0E23069D742}" presName="LevelTwoTextNode" presStyleLbl="node3" presStyleIdx="1" presStyleCnt="9">
        <dgm:presLayoutVars>
          <dgm:chPref val="3"/>
        </dgm:presLayoutVars>
      </dgm:prSet>
      <dgm:spPr/>
    </dgm:pt>
    <dgm:pt modelId="{86926DC3-A13C-4639-8551-4BB416BAB598}" type="pres">
      <dgm:prSet presAssocID="{EBA8EAF1-9384-4A16-A87B-F0E23069D742}" presName="level3hierChild" presStyleCnt="0"/>
      <dgm:spPr/>
    </dgm:pt>
    <dgm:pt modelId="{9A1A326D-F697-43D1-9DE6-2410FCC29363}" type="pres">
      <dgm:prSet presAssocID="{E020468B-8FE6-4E8A-A2C1-AB3FCE76F639}" presName="conn2-1" presStyleLbl="parChTrans1D3" presStyleIdx="2" presStyleCnt="9"/>
      <dgm:spPr/>
    </dgm:pt>
    <dgm:pt modelId="{7EECCFEF-21E1-4989-90A7-08A174FCFCA2}" type="pres">
      <dgm:prSet presAssocID="{E020468B-8FE6-4E8A-A2C1-AB3FCE76F639}" presName="connTx" presStyleLbl="parChTrans1D3" presStyleIdx="2" presStyleCnt="9"/>
      <dgm:spPr/>
    </dgm:pt>
    <dgm:pt modelId="{A2787BB8-80E5-41E6-B6C1-72A891737BB7}" type="pres">
      <dgm:prSet presAssocID="{8707F8B6-4E3D-4BA2-B5E5-FA432398AFC4}" presName="root2" presStyleCnt="0"/>
      <dgm:spPr/>
    </dgm:pt>
    <dgm:pt modelId="{2F150D3B-94D7-4D0E-8BE5-A9A25F1C36C6}" type="pres">
      <dgm:prSet presAssocID="{8707F8B6-4E3D-4BA2-B5E5-FA432398AFC4}" presName="LevelTwoTextNode" presStyleLbl="node3" presStyleIdx="2" presStyleCnt="9">
        <dgm:presLayoutVars>
          <dgm:chPref val="3"/>
        </dgm:presLayoutVars>
      </dgm:prSet>
      <dgm:spPr/>
    </dgm:pt>
    <dgm:pt modelId="{733AF000-679A-4B0A-ADC0-6F5EA90160FA}" type="pres">
      <dgm:prSet presAssocID="{8707F8B6-4E3D-4BA2-B5E5-FA432398AFC4}" presName="level3hierChild" presStyleCnt="0"/>
      <dgm:spPr/>
    </dgm:pt>
    <dgm:pt modelId="{C8EAD5ED-AD3F-4341-8F74-EB5975D16DE2}" type="pres">
      <dgm:prSet presAssocID="{76480A0A-948E-475C-9B52-DD43BBDBE546}" presName="conn2-1" presStyleLbl="parChTrans1D2" presStyleIdx="1" presStyleCnt="3"/>
      <dgm:spPr/>
    </dgm:pt>
    <dgm:pt modelId="{570D409E-328C-48F5-9152-FE173956F32A}" type="pres">
      <dgm:prSet presAssocID="{76480A0A-948E-475C-9B52-DD43BBDBE546}" presName="connTx" presStyleLbl="parChTrans1D2" presStyleIdx="1" presStyleCnt="3"/>
      <dgm:spPr/>
    </dgm:pt>
    <dgm:pt modelId="{ED4A73F2-246D-4889-BD7B-FE8814C3418B}" type="pres">
      <dgm:prSet presAssocID="{B04345EB-E86E-48DB-8E4E-353F2F8549C9}" presName="root2" presStyleCnt="0"/>
      <dgm:spPr/>
    </dgm:pt>
    <dgm:pt modelId="{1D886BDA-AC7F-4388-ABB2-899ED6660A99}" type="pres">
      <dgm:prSet presAssocID="{B04345EB-E86E-48DB-8E4E-353F2F8549C9}" presName="LevelTwoTextNode" presStyleLbl="node2" presStyleIdx="1" presStyleCnt="3">
        <dgm:presLayoutVars>
          <dgm:chPref val="3"/>
        </dgm:presLayoutVars>
      </dgm:prSet>
      <dgm:spPr/>
    </dgm:pt>
    <dgm:pt modelId="{AF76D860-8B2A-450A-8FAE-21BE1868B045}" type="pres">
      <dgm:prSet presAssocID="{B04345EB-E86E-48DB-8E4E-353F2F8549C9}" presName="level3hierChild" presStyleCnt="0"/>
      <dgm:spPr/>
    </dgm:pt>
    <dgm:pt modelId="{87F77CFC-6843-4A00-B05F-84FDFEA5E2F0}" type="pres">
      <dgm:prSet presAssocID="{52784BBE-D706-40FE-A28C-576FB11AD764}" presName="conn2-1" presStyleLbl="parChTrans1D3" presStyleIdx="3" presStyleCnt="9"/>
      <dgm:spPr/>
    </dgm:pt>
    <dgm:pt modelId="{4E65ED2C-3934-4296-8748-420053FB71CC}" type="pres">
      <dgm:prSet presAssocID="{52784BBE-D706-40FE-A28C-576FB11AD764}" presName="connTx" presStyleLbl="parChTrans1D3" presStyleIdx="3" presStyleCnt="9"/>
      <dgm:spPr/>
    </dgm:pt>
    <dgm:pt modelId="{41576FAD-5D01-4F4E-A567-1721E4F10FF9}" type="pres">
      <dgm:prSet presAssocID="{AB92A6C6-F18D-4B95-86AE-A3A92735D6A3}" presName="root2" presStyleCnt="0"/>
      <dgm:spPr/>
    </dgm:pt>
    <dgm:pt modelId="{F1D98B33-2196-4547-8F81-EEC9D3A2313C}" type="pres">
      <dgm:prSet presAssocID="{AB92A6C6-F18D-4B95-86AE-A3A92735D6A3}" presName="LevelTwoTextNode" presStyleLbl="node3" presStyleIdx="3" presStyleCnt="9">
        <dgm:presLayoutVars>
          <dgm:chPref val="3"/>
        </dgm:presLayoutVars>
      </dgm:prSet>
      <dgm:spPr/>
    </dgm:pt>
    <dgm:pt modelId="{01BE2ADE-61B1-4C53-8CC9-DD70984D0191}" type="pres">
      <dgm:prSet presAssocID="{AB92A6C6-F18D-4B95-86AE-A3A92735D6A3}" presName="level3hierChild" presStyleCnt="0"/>
      <dgm:spPr/>
    </dgm:pt>
    <dgm:pt modelId="{CC7B049A-0109-42E3-A5CA-C595527E3D28}" type="pres">
      <dgm:prSet presAssocID="{76530B6B-36DB-4E11-8F91-D1FD6241EE4C}" presName="conn2-1" presStyleLbl="parChTrans1D3" presStyleIdx="4" presStyleCnt="9"/>
      <dgm:spPr/>
    </dgm:pt>
    <dgm:pt modelId="{C4EA9B2D-AE0A-4CE9-AE73-810904B33373}" type="pres">
      <dgm:prSet presAssocID="{76530B6B-36DB-4E11-8F91-D1FD6241EE4C}" presName="connTx" presStyleLbl="parChTrans1D3" presStyleIdx="4" presStyleCnt="9"/>
      <dgm:spPr/>
    </dgm:pt>
    <dgm:pt modelId="{147E034F-2E34-4892-BCD9-FD0F7E1F8D44}" type="pres">
      <dgm:prSet presAssocID="{9C70C65B-3E60-4BF1-8D22-1F34D412A7FC}" presName="root2" presStyleCnt="0"/>
      <dgm:spPr/>
    </dgm:pt>
    <dgm:pt modelId="{A789E7B3-B1E7-4195-98A1-CD9A8EBC31AB}" type="pres">
      <dgm:prSet presAssocID="{9C70C65B-3E60-4BF1-8D22-1F34D412A7FC}" presName="LevelTwoTextNode" presStyleLbl="node3" presStyleIdx="4" presStyleCnt="9">
        <dgm:presLayoutVars>
          <dgm:chPref val="3"/>
        </dgm:presLayoutVars>
      </dgm:prSet>
      <dgm:spPr/>
    </dgm:pt>
    <dgm:pt modelId="{6B292B88-6308-4406-9BC0-FFD033D25DB0}" type="pres">
      <dgm:prSet presAssocID="{9C70C65B-3E60-4BF1-8D22-1F34D412A7FC}" presName="level3hierChild" presStyleCnt="0"/>
      <dgm:spPr/>
    </dgm:pt>
    <dgm:pt modelId="{BC7840A7-F0D0-45F5-84E1-AF57B88B268E}" type="pres">
      <dgm:prSet presAssocID="{A3F5E9F4-A336-4CB3-92F0-9352D1C5A5BC}" presName="conn2-1" presStyleLbl="parChTrans1D3" presStyleIdx="5" presStyleCnt="9"/>
      <dgm:spPr/>
    </dgm:pt>
    <dgm:pt modelId="{BE939A28-32D9-4730-A09F-CFB7C2971690}" type="pres">
      <dgm:prSet presAssocID="{A3F5E9F4-A336-4CB3-92F0-9352D1C5A5BC}" presName="connTx" presStyleLbl="parChTrans1D3" presStyleIdx="5" presStyleCnt="9"/>
      <dgm:spPr/>
    </dgm:pt>
    <dgm:pt modelId="{2AD4615F-5950-48B8-BA0C-3B1EFA4FA11F}" type="pres">
      <dgm:prSet presAssocID="{4C0ADD16-0B63-459E-82C2-534ABE1A0309}" presName="root2" presStyleCnt="0"/>
      <dgm:spPr/>
    </dgm:pt>
    <dgm:pt modelId="{3E68F3B0-06D9-4EC4-B50F-EC973EA9097B}" type="pres">
      <dgm:prSet presAssocID="{4C0ADD16-0B63-459E-82C2-534ABE1A0309}" presName="LevelTwoTextNode" presStyleLbl="node3" presStyleIdx="5" presStyleCnt="9">
        <dgm:presLayoutVars>
          <dgm:chPref val="3"/>
        </dgm:presLayoutVars>
      </dgm:prSet>
      <dgm:spPr/>
    </dgm:pt>
    <dgm:pt modelId="{A5353AF3-7A89-4DAA-B2C2-DF6DD1F30703}" type="pres">
      <dgm:prSet presAssocID="{4C0ADD16-0B63-459E-82C2-534ABE1A0309}" presName="level3hierChild" presStyleCnt="0"/>
      <dgm:spPr/>
    </dgm:pt>
    <dgm:pt modelId="{56E6B39B-483B-4DEE-B7D5-8B2FB66343DA}" type="pres">
      <dgm:prSet presAssocID="{FCC59EC8-9C69-4A71-86AE-85524E6EC572}" presName="conn2-1" presStyleLbl="parChTrans1D2" presStyleIdx="2" presStyleCnt="3"/>
      <dgm:spPr/>
    </dgm:pt>
    <dgm:pt modelId="{D18468B7-7E5D-44A9-A4C6-F04A5D8AE133}" type="pres">
      <dgm:prSet presAssocID="{FCC59EC8-9C69-4A71-86AE-85524E6EC572}" presName="connTx" presStyleLbl="parChTrans1D2" presStyleIdx="2" presStyleCnt="3"/>
      <dgm:spPr/>
    </dgm:pt>
    <dgm:pt modelId="{173A34ED-388A-4A6C-9AA9-48A90ACE3098}" type="pres">
      <dgm:prSet presAssocID="{500FA908-1B1A-4820-A2E0-9FFF4C484873}" presName="root2" presStyleCnt="0"/>
      <dgm:spPr/>
    </dgm:pt>
    <dgm:pt modelId="{FB3E1802-C893-40C5-B16F-4CABFF57789F}" type="pres">
      <dgm:prSet presAssocID="{500FA908-1B1A-4820-A2E0-9FFF4C484873}" presName="LevelTwoTextNode" presStyleLbl="node2" presStyleIdx="2" presStyleCnt="3">
        <dgm:presLayoutVars>
          <dgm:chPref val="3"/>
        </dgm:presLayoutVars>
      </dgm:prSet>
      <dgm:spPr/>
    </dgm:pt>
    <dgm:pt modelId="{A69530C4-E240-4E79-A803-24EC8E6D4357}" type="pres">
      <dgm:prSet presAssocID="{500FA908-1B1A-4820-A2E0-9FFF4C484873}" presName="level3hierChild" presStyleCnt="0"/>
      <dgm:spPr/>
    </dgm:pt>
    <dgm:pt modelId="{ED03F066-BB8F-45C8-B72A-EF5E209DF449}" type="pres">
      <dgm:prSet presAssocID="{4BA89341-6A36-450D-A6FE-19AC07BE52C2}" presName="conn2-1" presStyleLbl="parChTrans1D3" presStyleIdx="6" presStyleCnt="9"/>
      <dgm:spPr/>
    </dgm:pt>
    <dgm:pt modelId="{0C154FA6-7074-4E70-8F55-86C94BB90C46}" type="pres">
      <dgm:prSet presAssocID="{4BA89341-6A36-450D-A6FE-19AC07BE52C2}" presName="connTx" presStyleLbl="parChTrans1D3" presStyleIdx="6" presStyleCnt="9"/>
      <dgm:spPr/>
    </dgm:pt>
    <dgm:pt modelId="{3182BB1A-6212-416F-BF88-1C4900D40D86}" type="pres">
      <dgm:prSet presAssocID="{22081C66-EBF8-4DD3-B116-7E08C344F655}" presName="root2" presStyleCnt="0"/>
      <dgm:spPr/>
    </dgm:pt>
    <dgm:pt modelId="{49C1AE38-3D61-4ADF-939F-FBDB9F832F2A}" type="pres">
      <dgm:prSet presAssocID="{22081C66-EBF8-4DD3-B116-7E08C344F655}" presName="LevelTwoTextNode" presStyleLbl="node3" presStyleIdx="6" presStyleCnt="9">
        <dgm:presLayoutVars>
          <dgm:chPref val="3"/>
        </dgm:presLayoutVars>
      </dgm:prSet>
      <dgm:spPr/>
    </dgm:pt>
    <dgm:pt modelId="{165980F7-3D79-4789-B308-EA2EABB91991}" type="pres">
      <dgm:prSet presAssocID="{22081C66-EBF8-4DD3-B116-7E08C344F655}" presName="level3hierChild" presStyleCnt="0"/>
      <dgm:spPr/>
    </dgm:pt>
    <dgm:pt modelId="{990CAFA4-3C89-4DDF-95B1-EF9D2B37C1E1}" type="pres">
      <dgm:prSet presAssocID="{067B3E21-310E-4849-B0C2-02B4672105F0}" presName="conn2-1" presStyleLbl="parChTrans1D3" presStyleIdx="7" presStyleCnt="9"/>
      <dgm:spPr/>
    </dgm:pt>
    <dgm:pt modelId="{76C5BD6B-20E8-48C1-B437-D27799547116}" type="pres">
      <dgm:prSet presAssocID="{067B3E21-310E-4849-B0C2-02B4672105F0}" presName="connTx" presStyleLbl="parChTrans1D3" presStyleIdx="7" presStyleCnt="9"/>
      <dgm:spPr/>
    </dgm:pt>
    <dgm:pt modelId="{BD246BC8-3E58-4D9A-A6BA-8197D5782236}" type="pres">
      <dgm:prSet presAssocID="{DA50FA97-52D7-4B8C-B4A8-810022884DDC}" presName="root2" presStyleCnt="0"/>
      <dgm:spPr/>
    </dgm:pt>
    <dgm:pt modelId="{7D7F5935-D395-46DA-960C-D2DC23042E76}" type="pres">
      <dgm:prSet presAssocID="{DA50FA97-52D7-4B8C-B4A8-810022884DDC}" presName="LevelTwoTextNode" presStyleLbl="node3" presStyleIdx="7" presStyleCnt="9">
        <dgm:presLayoutVars>
          <dgm:chPref val="3"/>
        </dgm:presLayoutVars>
      </dgm:prSet>
      <dgm:spPr/>
    </dgm:pt>
    <dgm:pt modelId="{330D0987-F77C-4DE5-A161-161B7F6C63F8}" type="pres">
      <dgm:prSet presAssocID="{DA50FA97-52D7-4B8C-B4A8-810022884DDC}" presName="level3hierChild" presStyleCnt="0"/>
      <dgm:spPr/>
    </dgm:pt>
    <dgm:pt modelId="{3F7CD70C-80D5-40D3-B359-9899ED3F56D6}" type="pres">
      <dgm:prSet presAssocID="{25EE63B3-130D-4F32-A600-AD945F891F50}" presName="conn2-1" presStyleLbl="parChTrans1D3" presStyleIdx="8" presStyleCnt="9"/>
      <dgm:spPr/>
    </dgm:pt>
    <dgm:pt modelId="{482E7FA8-599B-4705-ABFA-E18BA5CEB028}" type="pres">
      <dgm:prSet presAssocID="{25EE63B3-130D-4F32-A600-AD945F891F50}" presName="connTx" presStyleLbl="parChTrans1D3" presStyleIdx="8" presStyleCnt="9"/>
      <dgm:spPr/>
    </dgm:pt>
    <dgm:pt modelId="{D4870B32-3CF4-4361-A43D-CDF912AA685B}" type="pres">
      <dgm:prSet presAssocID="{85DEBB9C-DDA9-4D53-815C-34CB40E0998D}" presName="root2" presStyleCnt="0"/>
      <dgm:spPr/>
    </dgm:pt>
    <dgm:pt modelId="{1EA7A26F-6703-47FC-9A4D-BB4EEE2B5608}" type="pres">
      <dgm:prSet presAssocID="{85DEBB9C-DDA9-4D53-815C-34CB40E0998D}" presName="LevelTwoTextNode" presStyleLbl="node3" presStyleIdx="8" presStyleCnt="9">
        <dgm:presLayoutVars>
          <dgm:chPref val="3"/>
        </dgm:presLayoutVars>
      </dgm:prSet>
      <dgm:spPr/>
    </dgm:pt>
    <dgm:pt modelId="{238620A5-4D1F-4E25-8C80-6B2B45C09B18}" type="pres">
      <dgm:prSet presAssocID="{85DEBB9C-DDA9-4D53-815C-34CB40E0998D}" presName="level3hierChild" presStyleCnt="0"/>
      <dgm:spPr/>
    </dgm:pt>
  </dgm:ptLst>
  <dgm:cxnLst>
    <dgm:cxn modelId="{C2B36E0A-0AF0-4CEE-ACE0-D4A758430CE9}" type="presOf" srcId="{067B3E21-310E-4849-B0C2-02B4672105F0}" destId="{76C5BD6B-20E8-48C1-B437-D27799547116}" srcOrd="1" destOrd="0" presId="urn:microsoft.com/office/officeart/2008/layout/HorizontalMultiLevelHierarchy"/>
    <dgm:cxn modelId="{8C06DD0F-4A96-4E94-8736-BD10ADDF418E}" type="presOf" srcId="{85DEBB9C-DDA9-4D53-815C-34CB40E0998D}" destId="{1EA7A26F-6703-47FC-9A4D-BB4EEE2B5608}" srcOrd="0" destOrd="0" presId="urn:microsoft.com/office/officeart/2008/layout/HorizontalMultiLevelHierarchy"/>
    <dgm:cxn modelId="{06DE0E10-404F-40C5-896D-F73CA09B5950}" type="presOf" srcId="{F4F49D31-8E9D-4B4D-914A-17D598DE9490}" destId="{67AE644D-487D-4A0C-9A61-2A92DEFBB65F}" srcOrd="1" destOrd="0" presId="urn:microsoft.com/office/officeart/2008/layout/HorizontalMultiLevelHierarchy"/>
    <dgm:cxn modelId="{DA78671F-B9C6-4CD1-8B32-C4747FEC8449}" srcId="{B04345EB-E86E-48DB-8E4E-353F2F8549C9}" destId="{9C70C65B-3E60-4BF1-8D22-1F34D412A7FC}" srcOrd="1" destOrd="0" parTransId="{76530B6B-36DB-4E11-8F91-D1FD6241EE4C}" sibTransId="{0741B11C-6174-4D70-946C-491DD74606FD}"/>
    <dgm:cxn modelId="{055D5022-F51D-47BD-93B0-B484C8EDD0BE}" type="presOf" srcId="{4C0ADD16-0B63-459E-82C2-534ABE1A0309}" destId="{3E68F3B0-06D9-4EC4-B50F-EC973EA9097B}" srcOrd="0" destOrd="0" presId="urn:microsoft.com/office/officeart/2008/layout/HorizontalMultiLevelHierarchy"/>
    <dgm:cxn modelId="{7AFF4228-6C4B-43AA-A987-49A585E6B819}" srcId="{C147EC60-3940-4B18-9E78-15865DF8D062}" destId="{29445188-43E5-4E80-AB28-F6BC58EABB25}" srcOrd="0" destOrd="0" parTransId="{AAF9F567-935A-4C76-AD2D-8307D01746C6}" sibTransId="{A04EED2D-310E-4608-B5AA-1971F442CAE5}"/>
    <dgm:cxn modelId="{88E5B428-9CCB-4FB8-B9E5-FFD71D2B89E9}" srcId="{B04345EB-E86E-48DB-8E4E-353F2F8549C9}" destId="{4C0ADD16-0B63-459E-82C2-534ABE1A0309}" srcOrd="2" destOrd="0" parTransId="{A3F5E9F4-A336-4CB3-92F0-9352D1C5A5BC}" sibTransId="{D9103F9A-B7AC-4C58-A0AB-785284D6E111}"/>
    <dgm:cxn modelId="{A363652A-A242-459B-AD02-005C287352E4}" srcId="{C147EC60-3940-4B18-9E78-15865DF8D062}" destId="{B04345EB-E86E-48DB-8E4E-353F2F8549C9}" srcOrd="1" destOrd="0" parTransId="{76480A0A-948E-475C-9B52-DD43BBDBE546}" sibTransId="{9115B483-5AC2-4411-9EB5-221C775F9262}"/>
    <dgm:cxn modelId="{6003AB2B-5198-473D-83B2-5A2970F35C55}" type="presOf" srcId="{A3F5E9F4-A336-4CB3-92F0-9352D1C5A5BC}" destId="{BC7840A7-F0D0-45F5-84E1-AF57B88B268E}" srcOrd="0" destOrd="0" presId="urn:microsoft.com/office/officeart/2008/layout/HorizontalMultiLevelHierarchy"/>
    <dgm:cxn modelId="{AECD6C39-A9BE-451D-ABD4-B64C15CDD03A}" type="presOf" srcId="{AAF9F567-935A-4C76-AD2D-8307D01746C6}" destId="{EBA6C643-DB97-4F2E-8FA2-11D5E90705FA}" srcOrd="0" destOrd="0" presId="urn:microsoft.com/office/officeart/2008/layout/HorizontalMultiLevelHierarchy"/>
    <dgm:cxn modelId="{394D593A-BF8C-49C3-9C57-6FCC7D51EC89}" type="presOf" srcId="{52784BBE-D706-40FE-A28C-576FB11AD764}" destId="{4E65ED2C-3934-4296-8748-420053FB71CC}" srcOrd="1" destOrd="0" presId="urn:microsoft.com/office/officeart/2008/layout/HorizontalMultiLevelHierarchy"/>
    <dgm:cxn modelId="{62497D3A-2944-4676-8939-FB27897A6ECD}" type="presOf" srcId="{067B3E21-310E-4849-B0C2-02B4672105F0}" destId="{990CAFA4-3C89-4DDF-95B1-EF9D2B37C1E1}" srcOrd="0" destOrd="0" presId="urn:microsoft.com/office/officeart/2008/layout/HorizontalMultiLevelHierarchy"/>
    <dgm:cxn modelId="{01435F3D-8B6C-458E-9EBA-9370AE8F6ECA}" srcId="{500FA908-1B1A-4820-A2E0-9FFF4C484873}" destId="{85DEBB9C-DDA9-4D53-815C-34CB40E0998D}" srcOrd="2" destOrd="0" parTransId="{25EE63B3-130D-4F32-A600-AD945F891F50}" sibTransId="{37EC90D2-DCE3-4B4B-A05D-5F381439ECBA}"/>
    <dgm:cxn modelId="{B0965F3F-AD8B-4A74-B2B1-59FA48C6E5BB}" type="presOf" srcId="{E020468B-8FE6-4E8A-A2C1-AB3FCE76F639}" destId="{7EECCFEF-21E1-4989-90A7-08A174FCFCA2}" srcOrd="1" destOrd="0" presId="urn:microsoft.com/office/officeart/2008/layout/HorizontalMultiLevelHierarchy"/>
    <dgm:cxn modelId="{2F1F945B-A0B8-4DD8-91A0-79CE7EDEEFBA}" type="presOf" srcId="{9C70C65B-3E60-4BF1-8D22-1F34D412A7FC}" destId="{A789E7B3-B1E7-4195-98A1-CD9A8EBC31AB}" srcOrd="0" destOrd="0" presId="urn:microsoft.com/office/officeart/2008/layout/HorizontalMultiLevelHierarchy"/>
    <dgm:cxn modelId="{A362FD60-999F-4CB8-8C65-1ECEC4A3E358}" srcId="{500FA908-1B1A-4820-A2E0-9FFF4C484873}" destId="{DA50FA97-52D7-4B8C-B4A8-810022884DDC}" srcOrd="1" destOrd="0" parTransId="{067B3E21-310E-4849-B0C2-02B4672105F0}" sibTransId="{95195156-7CDA-4246-86A3-43FAE2836096}"/>
    <dgm:cxn modelId="{4F616A43-83DF-49C2-AD09-12B1947AA84D}" type="presOf" srcId="{4BA89341-6A36-450D-A6FE-19AC07BE52C2}" destId="{0C154FA6-7074-4E70-8F55-86C94BB90C46}" srcOrd="1" destOrd="0" presId="urn:microsoft.com/office/officeart/2008/layout/HorizontalMultiLevelHierarchy"/>
    <dgm:cxn modelId="{96DCDB4A-54DB-480E-AFE0-896A86A55191}" type="presOf" srcId="{76480A0A-948E-475C-9B52-DD43BBDBE546}" destId="{570D409E-328C-48F5-9152-FE173956F32A}" srcOrd="1" destOrd="0" presId="urn:microsoft.com/office/officeart/2008/layout/HorizontalMultiLevelHierarchy"/>
    <dgm:cxn modelId="{2BA60475-4587-4665-8381-3A2A3DB203CC}" type="presOf" srcId="{FCC59EC8-9C69-4A71-86AE-85524E6EC572}" destId="{D18468B7-7E5D-44A9-A4C6-F04A5D8AE133}" srcOrd="1" destOrd="0" presId="urn:microsoft.com/office/officeart/2008/layout/HorizontalMultiLevelHierarchy"/>
    <dgm:cxn modelId="{9314A556-089F-4326-9A8D-6D83C4CFD67A}" type="presOf" srcId="{52784BBE-D706-40FE-A28C-576FB11AD764}" destId="{87F77CFC-6843-4A00-B05F-84FDFEA5E2F0}" srcOrd="0" destOrd="0" presId="urn:microsoft.com/office/officeart/2008/layout/HorizontalMultiLevelHierarchy"/>
    <dgm:cxn modelId="{AB206B79-B7E9-4958-8460-73DCE4B10863}" type="presOf" srcId="{AB92A6C6-F18D-4B95-86AE-A3A92735D6A3}" destId="{F1D98B33-2196-4547-8F81-EEC9D3A2313C}" srcOrd="0" destOrd="0" presId="urn:microsoft.com/office/officeart/2008/layout/HorizontalMultiLevelHierarchy"/>
    <dgm:cxn modelId="{ADB28059-8026-4C3B-8320-1C2F8213C347}" type="presOf" srcId="{76530B6B-36DB-4E11-8F91-D1FD6241EE4C}" destId="{CC7B049A-0109-42E3-A5CA-C595527E3D28}" srcOrd="0" destOrd="0" presId="urn:microsoft.com/office/officeart/2008/layout/HorizontalMultiLevelHierarchy"/>
    <dgm:cxn modelId="{18EACD79-C838-4456-84AC-FC877DCC1A97}" type="presOf" srcId="{2953C1E2-CD76-4D4E-A61C-7A973C30F0DB}" destId="{F4FDFACD-5927-483D-ABAE-8192100C1513}" srcOrd="0" destOrd="0" presId="urn:microsoft.com/office/officeart/2008/layout/HorizontalMultiLevelHierarchy"/>
    <dgm:cxn modelId="{0FB20084-DD26-49F4-89BE-5E63A36F4849}" srcId="{29445188-43E5-4E80-AB28-F6BC58EABB25}" destId="{EBA8EAF1-9384-4A16-A87B-F0E23069D742}" srcOrd="1" destOrd="0" parTransId="{F4F49D31-8E9D-4B4D-914A-17D598DE9490}" sibTransId="{84EDD4C1-D554-423F-B9B7-C349B30BB117}"/>
    <dgm:cxn modelId="{1D38F485-36D1-47F8-B1DC-835A98B3D49B}" type="presOf" srcId="{FCC59EC8-9C69-4A71-86AE-85524E6EC572}" destId="{56E6B39B-483B-4DEE-B7D5-8B2FB66343DA}" srcOrd="0" destOrd="0" presId="urn:microsoft.com/office/officeart/2008/layout/HorizontalMultiLevelHierarchy"/>
    <dgm:cxn modelId="{F6BB3F8F-A660-4341-9AF9-B30ECB3174BF}" type="presOf" srcId="{DA50FA97-52D7-4B8C-B4A8-810022884DDC}" destId="{7D7F5935-D395-46DA-960C-D2DC23042E76}" srcOrd="0" destOrd="0" presId="urn:microsoft.com/office/officeart/2008/layout/HorizontalMultiLevelHierarchy"/>
    <dgm:cxn modelId="{8EB5149F-7509-46F5-9E69-591B50D39DEB}" type="presOf" srcId="{4BA89341-6A36-450D-A6FE-19AC07BE52C2}" destId="{ED03F066-BB8F-45C8-B72A-EF5E209DF449}" srcOrd="0" destOrd="0" presId="urn:microsoft.com/office/officeart/2008/layout/HorizontalMultiLevelHierarchy"/>
    <dgm:cxn modelId="{635D62A2-A2A5-416B-B799-F452842409A8}" srcId="{29445188-43E5-4E80-AB28-F6BC58EABB25}" destId="{8707F8B6-4E3D-4BA2-B5E5-FA432398AFC4}" srcOrd="2" destOrd="0" parTransId="{E020468B-8FE6-4E8A-A2C1-AB3FCE76F639}" sibTransId="{76A25C89-2C55-4A45-9553-DF974E075EF3}"/>
    <dgm:cxn modelId="{BC46A9AB-1A49-4955-8C37-351086AEA960}" srcId="{E15904DA-E9C9-42FE-B94E-F196CFF76F66}" destId="{C147EC60-3940-4B18-9E78-15865DF8D062}" srcOrd="0" destOrd="0" parTransId="{AB1824E6-6EB0-49B8-8CD0-5030EB028E4D}" sibTransId="{3A35D7BA-99E9-4CCF-BF8C-B6B4E16B9BB7}"/>
    <dgm:cxn modelId="{2A9B36AC-44EF-453D-B254-E504780B8F1F}" type="presOf" srcId="{C147EC60-3940-4B18-9E78-15865DF8D062}" destId="{D7B0CDE8-3EB4-4BE2-BD37-BA9504D1DBD7}" srcOrd="0" destOrd="0" presId="urn:microsoft.com/office/officeart/2008/layout/HorizontalMultiLevelHierarchy"/>
    <dgm:cxn modelId="{491EBCAF-7BF9-4569-ABEA-D9E22C1BFFAC}" type="presOf" srcId="{500FA908-1B1A-4820-A2E0-9FFF4C484873}" destId="{FB3E1802-C893-40C5-B16F-4CABFF57789F}" srcOrd="0" destOrd="0" presId="urn:microsoft.com/office/officeart/2008/layout/HorizontalMultiLevelHierarchy"/>
    <dgm:cxn modelId="{4B1B1CB1-3840-4964-A005-E6847D29FEB0}" type="presOf" srcId="{EBA8EAF1-9384-4A16-A87B-F0E23069D742}" destId="{1F866646-C27D-405E-9AA8-FCC71C1AF1FE}" srcOrd="0" destOrd="0" presId="urn:microsoft.com/office/officeart/2008/layout/HorizontalMultiLevelHierarchy"/>
    <dgm:cxn modelId="{408B72B3-2F2F-4C52-B640-929B56B281DF}" type="presOf" srcId="{25EE63B3-130D-4F32-A600-AD945F891F50}" destId="{3F7CD70C-80D5-40D3-B359-9899ED3F56D6}" srcOrd="0" destOrd="0" presId="urn:microsoft.com/office/officeart/2008/layout/HorizontalMultiLevelHierarchy"/>
    <dgm:cxn modelId="{EF3AC7BC-5995-47AD-A9EF-6E6F3A475D3E}" type="presOf" srcId="{E15904DA-E9C9-42FE-B94E-F196CFF76F66}" destId="{F0593E43-968A-40A9-98A8-E675A7A2F1DF}" srcOrd="0" destOrd="0" presId="urn:microsoft.com/office/officeart/2008/layout/HorizontalMultiLevelHierarchy"/>
    <dgm:cxn modelId="{FE080FBF-D6E5-4C5C-ABC4-C3A45B53D989}" type="presOf" srcId="{29445188-43E5-4E80-AB28-F6BC58EABB25}" destId="{15CE1B04-8402-4826-BB36-F753F321117B}" srcOrd="0" destOrd="0" presId="urn:microsoft.com/office/officeart/2008/layout/HorizontalMultiLevelHierarchy"/>
    <dgm:cxn modelId="{E63CFEC3-6AB0-4A0B-AB90-6AE810327077}" type="presOf" srcId="{F4F49D31-8E9D-4B4D-914A-17D598DE9490}" destId="{2F56C218-6FC5-4ED8-A2D7-62A230A43225}" srcOrd="0" destOrd="0" presId="urn:microsoft.com/office/officeart/2008/layout/HorizontalMultiLevelHierarchy"/>
    <dgm:cxn modelId="{DD119BCB-D45A-49A1-BBD6-0394DD32F949}" srcId="{B04345EB-E86E-48DB-8E4E-353F2F8549C9}" destId="{AB92A6C6-F18D-4B95-86AE-A3A92735D6A3}" srcOrd="0" destOrd="0" parTransId="{52784BBE-D706-40FE-A28C-576FB11AD764}" sibTransId="{54BDD7F2-4E7A-47E3-AE89-F2183A7A1C47}"/>
    <dgm:cxn modelId="{7E482AD0-5AD5-4888-92A7-B45548075EE5}" type="presOf" srcId="{B04345EB-E86E-48DB-8E4E-353F2F8549C9}" destId="{1D886BDA-AC7F-4388-ABB2-899ED6660A99}" srcOrd="0" destOrd="0" presId="urn:microsoft.com/office/officeart/2008/layout/HorizontalMultiLevelHierarchy"/>
    <dgm:cxn modelId="{D13408D6-F479-4D71-AC05-A2AA6152A9C2}" type="presOf" srcId="{2953C1E2-CD76-4D4E-A61C-7A973C30F0DB}" destId="{09AB253E-5FD4-4901-A092-D82948747C1D}" srcOrd="1" destOrd="0" presId="urn:microsoft.com/office/officeart/2008/layout/HorizontalMultiLevelHierarchy"/>
    <dgm:cxn modelId="{D86413D6-61E5-4AE6-AA0A-CB41A5FCB466}" type="presOf" srcId="{A3F5E9F4-A336-4CB3-92F0-9352D1C5A5BC}" destId="{BE939A28-32D9-4730-A09F-CFB7C2971690}" srcOrd="1" destOrd="0" presId="urn:microsoft.com/office/officeart/2008/layout/HorizontalMultiLevelHierarchy"/>
    <dgm:cxn modelId="{A56C39DA-0F5A-4149-9C3A-C2045F1EF485}" type="presOf" srcId="{25EE63B3-130D-4F32-A600-AD945F891F50}" destId="{482E7FA8-599B-4705-ABFA-E18BA5CEB028}" srcOrd="1" destOrd="0" presId="urn:microsoft.com/office/officeart/2008/layout/HorizontalMultiLevelHierarchy"/>
    <dgm:cxn modelId="{2E8041DB-7669-4122-88EB-1C478EC7B659}" type="presOf" srcId="{22081C66-EBF8-4DD3-B116-7E08C344F655}" destId="{49C1AE38-3D61-4ADF-939F-FBDB9F832F2A}" srcOrd="0" destOrd="0" presId="urn:microsoft.com/office/officeart/2008/layout/HorizontalMultiLevelHierarchy"/>
    <dgm:cxn modelId="{2A3E12DF-84B7-404B-A85B-B6B95612758D}" type="presOf" srcId="{8707F8B6-4E3D-4BA2-B5E5-FA432398AFC4}" destId="{2F150D3B-94D7-4D0E-8BE5-A9A25F1C36C6}" srcOrd="0" destOrd="0" presId="urn:microsoft.com/office/officeart/2008/layout/HorizontalMultiLevelHierarchy"/>
    <dgm:cxn modelId="{286919E3-F224-4F01-BAF6-3750969AE890}" type="presOf" srcId="{8AC1DE95-A0AD-4702-8178-3C9F0561E2A4}" destId="{EBD57CB0-D65C-484B-9E00-23B559BA6DAB}" srcOrd="0" destOrd="0" presId="urn:microsoft.com/office/officeart/2008/layout/HorizontalMultiLevelHierarchy"/>
    <dgm:cxn modelId="{D7FC55E3-CD5C-4767-A29B-7F4A0495FF48}" type="presOf" srcId="{E020468B-8FE6-4E8A-A2C1-AB3FCE76F639}" destId="{9A1A326D-F697-43D1-9DE6-2410FCC29363}" srcOrd="0" destOrd="0" presId="urn:microsoft.com/office/officeart/2008/layout/HorizontalMultiLevelHierarchy"/>
    <dgm:cxn modelId="{E8FCDAEE-BA92-4BEF-BF9D-52FC7A098ED7}" srcId="{500FA908-1B1A-4820-A2E0-9FFF4C484873}" destId="{22081C66-EBF8-4DD3-B116-7E08C344F655}" srcOrd="0" destOrd="0" parTransId="{4BA89341-6A36-450D-A6FE-19AC07BE52C2}" sibTransId="{80CECF54-2323-4411-A7F9-62751EA0E0DB}"/>
    <dgm:cxn modelId="{554150F3-70AF-4470-830C-F907C86999F8}" type="presOf" srcId="{76530B6B-36DB-4E11-8F91-D1FD6241EE4C}" destId="{C4EA9B2D-AE0A-4CE9-AE73-810904B33373}" srcOrd="1" destOrd="0" presId="urn:microsoft.com/office/officeart/2008/layout/HorizontalMultiLevelHierarchy"/>
    <dgm:cxn modelId="{BA6531F6-F88E-4932-8264-E0603830DAF8}" srcId="{29445188-43E5-4E80-AB28-F6BC58EABB25}" destId="{8AC1DE95-A0AD-4702-8178-3C9F0561E2A4}" srcOrd="0" destOrd="0" parTransId="{2953C1E2-CD76-4D4E-A61C-7A973C30F0DB}" sibTransId="{0A62DEEF-C01C-435E-934E-637B3E5C431E}"/>
    <dgm:cxn modelId="{B5474DF6-EF5D-4B0E-B473-39E2D09B5F53}" type="presOf" srcId="{AAF9F567-935A-4C76-AD2D-8307D01746C6}" destId="{40549A86-A0D4-4B9F-A5F1-0A5740CDEB99}" srcOrd="1" destOrd="0" presId="urn:microsoft.com/office/officeart/2008/layout/HorizontalMultiLevelHierarchy"/>
    <dgm:cxn modelId="{69909AFC-091F-49D9-AE48-D7C25AD4F419}" srcId="{C147EC60-3940-4B18-9E78-15865DF8D062}" destId="{500FA908-1B1A-4820-A2E0-9FFF4C484873}" srcOrd="2" destOrd="0" parTransId="{FCC59EC8-9C69-4A71-86AE-85524E6EC572}" sibTransId="{0E187953-55F5-46FB-8F8E-9D6F738443C7}"/>
    <dgm:cxn modelId="{C9EE2BFE-CEB1-4908-9CCD-45C467AF1764}" type="presOf" srcId="{76480A0A-948E-475C-9B52-DD43BBDBE546}" destId="{C8EAD5ED-AD3F-4341-8F74-EB5975D16DE2}" srcOrd="0" destOrd="0" presId="urn:microsoft.com/office/officeart/2008/layout/HorizontalMultiLevelHierarchy"/>
    <dgm:cxn modelId="{9189411B-E383-4C95-B8F8-75A60BCC1867}" type="presParOf" srcId="{F0593E43-968A-40A9-98A8-E675A7A2F1DF}" destId="{4B214962-5D20-44B8-B075-B2A292F42149}" srcOrd="0" destOrd="0" presId="urn:microsoft.com/office/officeart/2008/layout/HorizontalMultiLevelHierarchy"/>
    <dgm:cxn modelId="{C31B8C24-65B1-4294-886F-568A4855FC6F}" type="presParOf" srcId="{4B214962-5D20-44B8-B075-B2A292F42149}" destId="{D7B0CDE8-3EB4-4BE2-BD37-BA9504D1DBD7}" srcOrd="0" destOrd="0" presId="urn:microsoft.com/office/officeart/2008/layout/HorizontalMultiLevelHierarchy"/>
    <dgm:cxn modelId="{10EB0851-6C73-46E3-933E-6FE4E29D3D81}" type="presParOf" srcId="{4B214962-5D20-44B8-B075-B2A292F42149}" destId="{2F684578-74CD-4981-B42F-759FB3E71C1D}" srcOrd="1" destOrd="0" presId="urn:microsoft.com/office/officeart/2008/layout/HorizontalMultiLevelHierarchy"/>
    <dgm:cxn modelId="{6D573651-C747-4593-B460-CB2CE9948D19}" type="presParOf" srcId="{2F684578-74CD-4981-B42F-759FB3E71C1D}" destId="{EBA6C643-DB97-4F2E-8FA2-11D5E90705FA}" srcOrd="0" destOrd="0" presId="urn:microsoft.com/office/officeart/2008/layout/HorizontalMultiLevelHierarchy"/>
    <dgm:cxn modelId="{0BA2DBAE-0433-4943-A06E-658260B62378}" type="presParOf" srcId="{EBA6C643-DB97-4F2E-8FA2-11D5E90705FA}" destId="{40549A86-A0D4-4B9F-A5F1-0A5740CDEB99}" srcOrd="0" destOrd="0" presId="urn:microsoft.com/office/officeart/2008/layout/HorizontalMultiLevelHierarchy"/>
    <dgm:cxn modelId="{F6A93737-CB48-4256-AC17-1D59FA7CF295}" type="presParOf" srcId="{2F684578-74CD-4981-B42F-759FB3E71C1D}" destId="{02FD4750-2217-46AA-93A1-5222B53A64AE}" srcOrd="1" destOrd="0" presId="urn:microsoft.com/office/officeart/2008/layout/HorizontalMultiLevelHierarchy"/>
    <dgm:cxn modelId="{4217AAD5-5A98-4BEB-B976-635920822745}" type="presParOf" srcId="{02FD4750-2217-46AA-93A1-5222B53A64AE}" destId="{15CE1B04-8402-4826-BB36-F753F321117B}" srcOrd="0" destOrd="0" presId="urn:microsoft.com/office/officeart/2008/layout/HorizontalMultiLevelHierarchy"/>
    <dgm:cxn modelId="{99DF8FB6-2A4D-4F4F-AAD2-620110ED629C}" type="presParOf" srcId="{02FD4750-2217-46AA-93A1-5222B53A64AE}" destId="{7BF0972F-C9B3-4F54-82A0-18256637571A}" srcOrd="1" destOrd="0" presId="urn:microsoft.com/office/officeart/2008/layout/HorizontalMultiLevelHierarchy"/>
    <dgm:cxn modelId="{718FAA3B-A2E6-4335-AC0F-2F38EDF1EDF7}" type="presParOf" srcId="{7BF0972F-C9B3-4F54-82A0-18256637571A}" destId="{F4FDFACD-5927-483D-ABAE-8192100C1513}" srcOrd="0" destOrd="0" presId="urn:microsoft.com/office/officeart/2008/layout/HorizontalMultiLevelHierarchy"/>
    <dgm:cxn modelId="{B484C6FC-BFA5-4A25-942C-D334BCF6CFDE}" type="presParOf" srcId="{F4FDFACD-5927-483D-ABAE-8192100C1513}" destId="{09AB253E-5FD4-4901-A092-D82948747C1D}" srcOrd="0" destOrd="0" presId="urn:microsoft.com/office/officeart/2008/layout/HorizontalMultiLevelHierarchy"/>
    <dgm:cxn modelId="{089AD2E7-5659-4CF5-9A4E-881FD9C0FA3C}" type="presParOf" srcId="{7BF0972F-C9B3-4F54-82A0-18256637571A}" destId="{1D507465-C2A4-4EB4-A96F-B211501F0865}" srcOrd="1" destOrd="0" presId="urn:microsoft.com/office/officeart/2008/layout/HorizontalMultiLevelHierarchy"/>
    <dgm:cxn modelId="{4F2EC242-5EFF-40FD-8175-B374A506AA23}" type="presParOf" srcId="{1D507465-C2A4-4EB4-A96F-B211501F0865}" destId="{EBD57CB0-D65C-484B-9E00-23B559BA6DAB}" srcOrd="0" destOrd="0" presId="urn:microsoft.com/office/officeart/2008/layout/HorizontalMultiLevelHierarchy"/>
    <dgm:cxn modelId="{46AD9DE3-F2AD-4D0B-8818-FB04244040C0}" type="presParOf" srcId="{1D507465-C2A4-4EB4-A96F-B211501F0865}" destId="{C01D67A7-6593-41C7-8BF4-B09D812B8122}" srcOrd="1" destOrd="0" presId="urn:microsoft.com/office/officeart/2008/layout/HorizontalMultiLevelHierarchy"/>
    <dgm:cxn modelId="{9E93860B-F21C-4A76-85C6-26977675A506}" type="presParOf" srcId="{7BF0972F-C9B3-4F54-82A0-18256637571A}" destId="{2F56C218-6FC5-4ED8-A2D7-62A230A43225}" srcOrd="2" destOrd="0" presId="urn:microsoft.com/office/officeart/2008/layout/HorizontalMultiLevelHierarchy"/>
    <dgm:cxn modelId="{2009DBA5-62CA-4195-BB07-7EA3B642DF54}" type="presParOf" srcId="{2F56C218-6FC5-4ED8-A2D7-62A230A43225}" destId="{67AE644D-487D-4A0C-9A61-2A92DEFBB65F}" srcOrd="0" destOrd="0" presId="urn:microsoft.com/office/officeart/2008/layout/HorizontalMultiLevelHierarchy"/>
    <dgm:cxn modelId="{A98FC823-673A-45C5-B341-2F2CB5DB95E9}" type="presParOf" srcId="{7BF0972F-C9B3-4F54-82A0-18256637571A}" destId="{226AB7CC-A3DF-40E0-B43F-C694BD05E6AD}" srcOrd="3" destOrd="0" presId="urn:microsoft.com/office/officeart/2008/layout/HorizontalMultiLevelHierarchy"/>
    <dgm:cxn modelId="{EE993F5E-799D-4AF4-B08C-62E1B13EC118}" type="presParOf" srcId="{226AB7CC-A3DF-40E0-B43F-C694BD05E6AD}" destId="{1F866646-C27D-405E-9AA8-FCC71C1AF1FE}" srcOrd="0" destOrd="0" presId="urn:microsoft.com/office/officeart/2008/layout/HorizontalMultiLevelHierarchy"/>
    <dgm:cxn modelId="{26DCF517-10E4-40B9-910A-775325D2D047}" type="presParOf" srcId="{226AB7CC-A3DF-40E0-B43F-C694BD05E6AD}" destId="{86926DC3-A13C-4639-8551-4BB416BAB598}" srcOrd="1" destOrd="0" presId="urn:microsoft.com/office/officeart/2008/layout/HorizontalMultiLevelHierarchy"/>
    <dgm:cxn modelId="{536EB30F-F926-4936-8014-A1CC9979A59C}" type="presParOf" srcId="{7BF0972F-C9B3-4F54-82A0-18256637571A}" destId="{9A1A326D-F697-43D1-9DE6-2410FCC29363}" srcOrd="4" destOrd="0" presId="urn:microsoft.com/office/officeart/2008/layout/HorizontalMultiLevelHierarchy"/>
    <dgm:cxn modelId="{BE5A5E86-223D-4A0C-8BF2-5E32313171B7}" type="presParOf" srcId="{9A1A326D-F697-43D1-9DE6-2410FCC29363}" destId="{7EECCFEF-21E1-4989-90A7-08A174FCFCA2}" srcOrd="0" destOrd="0" presId="urn:microsoft.com/office/officeart/2008/layout/HorizontalMultiLevelHierarchy"/>
    <dgm:cxn modelId="{5933931D-241F-4518-9CF5-CB8B36492944}" type="presParOf" srcId="{7BF0972F-C9B3-4F54-82A0-18256637571A}" destId="{A2787BB8-80E5-41E6-B6C1-72A891737BB7}" srcOrd="5" destOrd="0" presId="urn:microsoft.com/office/officeart/2008/layout/HorizontalMultiLevelHierarchy"/>
    <dgm:cxn modelId="{83648495-9803-44A0-804A-BC9A6CF3804E}" type="presParOf" srcId="{A2787BB8-80E5-41E6-B6C1-72A891737BB7}" destId="{2F150D3B-94D7-4D0E-8BE5-A9A25F1C36C6}" srcOrd="0" destOrd="0" presId="urn:microsoft.com/office/officeart/2008/layout/HorizontalMultiLevelHierarchy"/>
    <dgm:cxn modelId="{BD040F28-56DC-462D-A9D2-4BE56296CF6B}" type="presParOf" srcId="{A2787BB8-80E5-41E6-B6C1-72A891737BB7}" destId="{733AF000-679A-4B0A-ADC0-6F5EA90160FA}" srcOrd="1" destOrd="0" presId="urn:microsoft.com/office/officeart/2008/layout/HorizontalMultiLevelHierarchy"/>
    <dgm:cxn modelId="{F9819D7A-8976-4683-823C-E40A8EAB3AC2}" type="presParOf" srcId="{2F684578-74CD-4981-B42F-759FB3E71C1D}" destId="{C8EAD5ED-AD3F-4341-8F74-EB5975D16DE2}" srcOrd="2" destOrd="0" presId="urn:microsoft.com/office/officeart/2008/layout/HorizontalMultiLevelHierarchy"/>
    <dgm:cxn modelId="{70E177D6-A0EA-4692-A317-EE34CF25B077}" type="presParOf" srcId="{C8EAD5ED-AD3F-4341-8F74-EB5975D16DE2}" destId="{570D409E-328C-48F5-9152-FE173956F32A}" srcOrd="0" destOrd="0" presId="urn:microsoft.com/office/officeart/2008/layout/HorizontalMultiLevelHierarchy"/>
    <dgm:cxn modelId="{927402A0-FAB9-4A17-BCB4-99732E2F8ED0}" type="presParOf" srcId="{2F684578-74CD-4981-B42F-759FB3E71C1D}" destId="{ED4A73F2-246D-4889-BD7B-FE8814C3418B}" srcOrd="3" destOrd="0" presId="urn:microsoft.com/office/officeart/2008/layout/HorizontalMultiLevelHierarchy"/>
    <dgm:cxn modelId="{2C632882-4B64-40B0-AFFB-6E4D316A7A88}" type="presParOf" srcId="{ED4A73F2-246D-4889-BD7B-FE8814C3418B}" destId="{1D886BDA-AC7F-4388-ABB2-899ED6660A99}" srcOrd="0" destOrd="0" presId="urn:microsoft.com/office/officeart/2008/layout/HorizontalMultiLevelHierarchy"/>
    <dgm:cxn modelId="{5EA233AD-ED5F-4EE9-8419-584B6A7CB2FC}" type="presParOf" srcId="{ED4A73F2-246D-4889-BD7B-FE8814C3418B}" destId="{AF76D860-8B2A-450A-8FAE-21BE1868B045}" srcOrd="1" destOrd="0" presId="urn:microsoft.com/office/officeart/2008/layout/HorizontalMultiLevelHierarchy"/>
    <dgm:cxn modelId="{E337F16B-00A7-402E-9979-499BF301DFDE}" type="presParOf" srcId="{AF76D860-8B2A-450A-8FAE-21BE1868B045}" destId="{87F77CFC-6843-4A00-B05F-84FDFEA5E2F0}" srcOrd="0" destOrd="0" presId="urn:microsoft.com/office/officeart/2008/layout/HorizontalMultiLevelHierarchy"/>
    <dgm:cxn modelId="{9F15B3E9-1007-4CDD-B111-F446807030BF}" type="presParOf" srcId="{87F77CFC-6843-4A00-B05F-84FDFEA5E2F0}" destId="{4E65ED2C-3934-4296-8748-420053FB71CC}" srcOrd="0" destOrd="0" presId="urn:microsoft.com/office/officeart/2008/layout/HorizontalMultiLevelHierarchy"/>
    <dgm:cxn modelId="{67A3C35B-236A-41E7-9E0B-E2C245C94521}" type="presParOf" srcId="{AF76D860-8B2A-450A-8FAE-21BE1868B045}" destId="{41576FAD-5D01-4F4E-A567-1721E4F10FF9}" srcOrd="1" destOrd="0" presId="urn:microsoft.com/office/officeart/2008/layout/HorizontalMultiLevelHierarchy"/>
    <dgm:cxn modelId="{D456DC68-9CA7-462A-918A-D7DAFAEFD391}" type="presParOf" srcId="{41576FAD-5D01-4F4E-A567-1721E4F10FF9}" destId="{F1D98B33-2196-4547-8F81-EEC9D3A2313C}" srcOrd="0" destOrd="0" presId="urn:microsoft.com/office/officeart/2008/layout/HorizontalMultiLevelHierarchy"/>
    <dgm:cxn modelId="{DFAF7DBE-DAB0-4BC9-B3FD-D5FA448F9654}" type="presParOf" srcId="{41576FAD-5D01-4F4E-A567-1721E4F10FF9}" destId="{01BE2ADE-61B1-4C53-8CC9-DD70984D0191}" srcOrd="1" destOrd="0" presId="urn:microsoft.com/office/officeart/2008/layout/HorizontalMultiLevelHierarchy"/>
    <dgm:cxn modelId="{0A406CD5-E3AE-4F20-A0BF-EFDADBBD2FC0}" type="presParOf" srcId="{AF76D860-8B2A-450A-8FAE-21BE1868B045}" destId="{CC7B049A-0109-42E3-A5CA-C595527E3D28}" srcOrd="2" destOrd="0" presId="urn:microsoft.com/office/officeart/2008/layout/HorizontalMultiLevelHierarchy"/>
    <dgm:cxn modelId="{84E69112-165A-48E8-B1BD-E4ACA6E364CD}" type="presParOf" srcId="{CC7B049A-0109-42E3-A5CA-C595527E3D28}" destId="{C4EA9B2D-AE0A-4CE9-AE73-810904B33373}" srcOrd="0" destOrd="0" presId="urn:microsoft.com/office/officeart/2008/layout/HorizontalMultiLevelHierarchy"/>
    <dgm:cxn modelId="{54DF1500-0127-4929-83C9-81C629F3E7BE}" type="presParOf" srcId="{AF76D860-8B2A-450A-8FAE-21BE1868B045}" destId="{147E034F-2E34-4892-BCD9-FD0F7E1F8D44}" srcOrd="3" destOrd="0" presId="urn:microsoft.com/office/officeart/2008/layout/HorizontalMultiLevelHierarchy"/>
    <dgm:cxn modelId="{81B47330-EF62-474A-A794-C0A5FDC29CD4}" type="presParOf" srcId="{147E034F-2E34-4892-BCD9-FD0F7E1F8D44}" destId="{A789E7B3-B1E7-4195-98A1-CD9A8EBC31AB}" srcOrd="0" destOrd="0" presId="urn:microsoft.com/office/officeart/2008/layout/HorizontalMultiLevelHierarchy"/>
    <dgm:cxn modelId="{59BAA362-A7D2-4D9C-8EB3-7982B0D237E0}" type="presParOf" srcId="{147E034F-2E34-4892-BCD9-FD0F7E1F8D44}" destId="{6B292B88-6308-4406-9BC0-FFD033D25DB0}" srcOrd="1" destOrd="0" presId="urn:microsoft.com/office/officeart/2008/layout/HorizontalMultiLevelHierarchy"/>
    <dgm:cxn modelId="{04632621-FBCF-4635-95BC-A1FA30F7F05B}" type="presParOf" srcId="{AF76D860-8B2A-450A-8FAE-21BE1868B045}" destId="{BC7840A7-F0D0-45F5-84E1-AF57B88B268E}" srcOrd="4" destOrd="0" presId="urn:microsoft.com/office/officeart/2008/layout/HorizontalMultiLevelHierarchy"/>
    <dgm:cxn modelId="{4C21D80E-0A15-4EF6-AA00-CA7C2851A0DE}" type="presParOf" srcId="{BC7840A7-F0D0-45F5-84E1-AF57B88B268E}" destId="{BE939A28-32D9-4730-A09F-CFB7C2971690}" srcOrd="0" destOrd="0" presId="urn:microsoft.com/office/officeart/2008/layout/HorizontalMultiLevelHierarchy"/>
    <dgm:cxn modelId="{CEC015AC-4155-461A-9ECC-1CE7FFB6B518}" type="presParOf" srcId="{AF76D860-8B2A-450A-8FAE-21BE1868B045}" destId="{2AD4615F-5950-48B8-BA0C-3B1EFA4FA11F}" srcOrd="5" destOrd="0" presId="urn:microsoft.com/office/officeart/2008/layout/HorizontalMultiLevelHierarchy"/>
    <dgm:cxn modelId="{3915C6D4-7B1E-427D-AE03-5A53D0CB0AA9}" type="presParOf" srcId="{2AD4615F-5950-48B8-BA0C-3B1EFA4FA11F}" destId="{3E68F3B0-06D9-4EC4-B50F-EC973EA9097B}" srcOrd="0" destOrd="0" presId="urn:microsoft.com/office/officeart/2008/layout/HorizontalMultiLevelHierarchy"/>
    <dgm:cxn modelId="{A3133464-93C9-4772-9E65-CFA806F2BE25}" type="presParOf" srcId="{2AD4615F-5950-48B8-BA0C-3B1EFA4FA11F}" destId="{A5353AF3-7A89-4DAA-B2C2-DF6DD1F30703}" srcOrd="1" destOrd="0" presId="urn:microsoft.com/office/officeart/2008/layout/HorizontalMultiLevelHierarchy"/>
    <dgm:cxn modelId="{99EFCC8C-7A72-459A-B420-1825A51A1BF7}" type="presParOf" srcId="{2F684578-74CD-4981-B42F-759FB3E71C1D}" destId="{56E6B39B-483B-4DEE-B7D5-8B2FB66343DA}" srcOrd="4" destOrd="0" presId="urn:microsoft.com/office/officeart/2008/layout/HorizontalMultiLevelHierarchy"/>
    <dgm:cxn modelId="{CFDED122-ED88-4788-A85F-47644EAF03A0}" type="presParOf" srcId="{56E6B39B-483B-4DEE-B7D5-8B2FB66343DA}" destId="{D18468B7-7E5D-44A9-A4C6-F04A5D8AE133}" srcOrd="0" destOrd="0" presId="urn:microsoft.com/office/officeart/2008/layout/HorizontalMultiLevelHierarchy"/>
    <dgm:cxn modelId="{2067FDA2-900C-4620-93C2-CC34ECAFA7C1}" type="presParOf" srcId="{2F684578-74CD-4981-B42F-759FB3E71C1D}" destId="{173A34ED-388A-4A6C-9AA9-48A90ACE3098}" srcOrd="5" destOrd="0" presId="urn:microsoft.com/office/officeart/2008/layout/HorizontalMultiLevelHierarchy"/>
    <dgm:cxn modelId="{D5C1C0A1-AA2A-4375-AA82-6C06296F0B1C}" type="presParOf" srcId="{173A34ED-388A-4A6C-9AA9-48A90ACE3098}" destId="{FB3E1802-C893-40C5-B16F-4CABFF57789F}" srcOrd="0" destOrd="0" presId="urn:microsoft.com/office/officeart/2008/layout/HorizontalMultiLevelHierarchy"/>
    <dgm:cxn modelId="{7B92162B-8DB3-4C17-8BD3-4DC4E5EA1D83}" type="presParOf" srcId="{173A34ED-388A-4A6C-9AA9-48A90ACE3098}" destId="{A69530C4-E240-4E79-A803-24EC8E6D4357}" srcOrd="1" destOrd="0" presId="urn:microsoft.com/office/officeart/2008/layout/HorizontalMultiLevelHierarchy"/>
    <dgm:cxn modelId="{C040BE7B-8724-4C4C-AC9D-72D633D2B6E8}" type="presParOf" srcId="{A69530C4-E240-4E79-A803-24EC8E6D4357}" destId="{ED03F066-BB8F-45C8-B72A-EF5E209DF449}" srcOrd="0" destOrd="0" presId="urn:microsoft.com/office/officeart/2008/layout/HorizontalMultiLevelHierarchy"/>
    <dgm:cxn modelId="{7392ABD8-7851-466D-B09D-F07FB5B4C5E1}" type="presParOf" srcId="{ED03F066-BB8F-45C8-B72A-EF5E209DF449}" destId="{0C154FA6-7074-4E70-8F55-86C94BB90C46}" srcOrd="0" destOrd="0" presId="urn:microsoft.com/office/officeart/2008/layout/HorizontalMultiLevelHierarchy"/>
    <dgm:cxn modelId="{24725DCA-55AF-406B-BCD3-A25D972FDCED}" type="presParOf" srcId="{A69530C4-E240-4E79-A803-24EC8E6D4357}" destId="{3182BB1A-6212-416F-BF88-1C4900D40D86}" srcOrd="1" destOrd="0" presId="urn:microsoft.com/office/officeart/2008/layout/HorizontalMultiLevelHierarchy"/>
    <dgm:cxn modelId="{BF5013EC-9A00-46D9-B118-8F845FB6F7D5}" type="presParOf" srcId="{3182BB1A-6212-416F-BF88-1C4900D40D86}" destId="{49C1AE38-3D61-4ADF-939F-FBDB9F832F2A}" srcOrd="0" destOrd="0" presId="urn:microsoft.com/office/officeart/2008/layout/HorizontalMultiLevelHierarchy"/>
    <dgm:cxn modelId="{EA2258A4-E894-4C1A-BC86-1B222ADFA5D4}" type="presParOf" srcId="{3182BB1A-6212-416F-BF88-1C4900D40D86}" destId="{165980F7-3D79-4789-B308-EA2EABB91991}" srcOrd="1" destOrd="0" presId="urn:microsoft.com/office/officeart/2008/layout/HorizontalMultiLevelHierarchy"/>
    <dgm:cxn modelId="{5D700893-A619-41E7-87EB-952247D06D93}" type="presParOf" srcId="{A69530C4-E240-4E79-A803-24EC8E6D4357}" destId="{990CAFA4-3C89-4DDF-95B1-EF9D2B37C1E1}" srcOrd="2" destOrd="0" presId="urn:microsoft.com/office/officeart/2008/layout/HorizontalMultiLevelHierarchy"/>
    <dgm:cxn modelId="{6FC202A3-8B22-4EBD-856E-DAC7348AB717}" type="presParOf" srcId="{990CAFA4-3C89-4DDF-95B1-EF9D2B37C1E1}" destId="{76C5BD6B-20E8-48C1-B437-D27799547116}" srcOrd="0" destOrd="0" presId="urn:microsoft.com/office/officeart/2008/layout/HorizontalMultiLevelHierarchy"/>
    <dgm:cxn modelId="{679E4339-5F82-4F2F-834C-265EACEDDEA6}" type="presParOf" srcId="{A69530C4-E240-4E79-A803-24EC8E6D4357}" destId="{BD246BC8-3E58-4D9A-A6BA-8197D5782236}" srcOrd="3" destOrd="0" presId="urn:microsoft.com/office/officeart/2008/layout/HorizontalMultiLevelHierarchy"/>
    <dgm:cxn modelId="{FCF09812-6B48-488A-B58E-39E645F429A9}" type="presParOf" srcId="{BD246BC8-3E58-4D9A-A6BA-8197D5782236}" destId="{7D7F5935-D395-46DA-960C-D2DC23042E76}" srcOrd="0" destOrd="0" presId="urn:microsoft.com/office/officeart/2008/layout/HorizontalMultiLevelHierarchy"/>
    <dgm:cxn modelId="{A777A076-CAB7-467D-A605-7DAEB5081C46}" type="presParOf" srcId="{BD246BC8-3E58-4D9A-A6BA-8197D5782236}" destId="{330D0987-F77C-4DE5-A161-161B7F6C63F8}" srcOrd="1" destOrd="0" presId="urn:microsoft.com/office/officeart/2008/layout/HorizontalMultiLevelHierarchy"/>
    <dgm:cxn modelId="{4469686B-F181-4575-9249-D888E332D439}" type="presParOf" srcId="{A69530C4-E240-4E79-A803-24EC8E6D4357}" destId="{3F7CD70C-80D5-40D3-B359-9899ED3F56D6}" srcOrd="4" destOrd="0" presId="urn:microsoft.com/office/officeart/2008/layout/HorizontalMultiLevelHierarchy"/>
    <dgm:cxn modelId="{73E5611F-D992-4018-8F1C-9A7AD63090DC}" type="presParOf" srcId="{3F7CD70C-80D5-40D3-B359-9899ED3F56D6}" destId="{482E7FA8-599B-4705-ABFA-E18BA5CEB028}" srcOrd="0" destOrd="0" presId="urn:microsoft.com/office/officeart/2008/layout/HorizontalMultiLevelHierarchy"/>
    <dgm:cxn modelId="{31A1A26D-A400-433F-A65A-25E43C37A26A}" type="presParOf" srcId="{A69530C4-E240-4E79-A803-24EC8E6D4357}" destId="{D4870B32-3CF4-4361-A43D-CDF912AA685B}" srcOrd="5" destOrd="0" presId="urn:microsoft.com/office/officeart/2008/layout/HorizontalMultiLevelHierarchy"/>
    <dgm:cxn modelId="{7DC0A1BF-E6F7-4B51-ABFD-9F57E7FC14EB}" type="presParOf" srcId="{D4870B32-3CF4-4361-A43D-CDF912AA685B}" destId="{1EA7A26F-6703-47FC-9A4D-BB4EEE2B5608}" srcOrd="0" destOrd="0" presId="urn:microsoft.com/office/officeart/2008/layout/HorizontalMultiLevelHierarchy"/>
    <dgm:cxn modelId="{7C5ADF78-E6F5-4FA6-AB6A-BE4384839314}" type="presParOf" srcId="{D4870B32-3CF4-4361-A43D-CDF912AA685B}" destId="{238620A5-4D1F-4E25-8C80-6B2B45C09B18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FABBFFD-D6A3-49C3-97AE-B4BF2BA82024}" type="doc">
      <dgm:prSet loTypeId="urn:microsoft.com/office/officeart/2005/8/layout/vList2" loCatId="list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D9310834-E514-4C3A-8A67-26924CA2B010}">
      <dgm:prSet/>
      <dgm:spPr/>
      <dgm:t>
        <a:bodyPr/>
        <a:lstStyle/>
        <a:p>
          <a:r>
            <a:rPr kumimoji="1" lang="ja-JP"/>
            <a:t>言語</a:t>
          </a:r>
          <a:endParaRPr lang="en-US"/>
        </a:p>
      </dgm:t>
    </dgm:pt>
    <dgm:pt modelId="{3EDEF1F0-B445-4596-BA50-EA246C7C830B}" type="parTrans" cxnId="{2AB859F0-3BA5-4EA4-B284-5B175CD7A702}">
      <dgm:prSet/>
      <dgm:spPr/>
      <dgm:t>
        <a:bodyPr/>
        <a:lstStyle/>
        <a:p>
          <a:endParaRPr lang="en-US"/>
        </a:p>
      </dgm:t>
    </dgm:pt>
    <dgm:pt modelId="{88B55DBF-AFE1-42A1-858E-2627FC1E603C}" type="sibTrans" cxnId="{2AB859F0-3BA5-4EA4-B284-5B175CD7A702}">
      <dgm:prSet/>
      <dgm:spPr/>
      <dgm:t>
        <a:bodyPr/>
        <a:lstStyle/>
        <a:p>
          <a:endParaRPr lang="en-US"/>
        </a:p>
      </dgm:t>
    </dgm:pt>
    <dgm:pt modelId="{BCA062EE-FD0E-4105-A5AF-7394127F78C7}">
      <dgm:prSet/>
      <dgm:spPr/>
      <dgm:t>
        <a:bodyPr/>
        <a:lstStyle/>
        <a:p>
          <a:r>
            <a:rPr kumimoji="1" lang="en-US"/>
            <a:t>Python</a:t>
          </a:r>
          <a:endParaRPr lang="en-US"/>
        </a:p>
      </dgm:t>
    </dgm:pt>
    <dgm:pt modelId="{580A880C-BFC6-415A-8AAC-8CA67CD4E8E2}" type="parTrans" cxnId="{DF9621F3-3BB7-4960-B28A-4C336CAF7437}">
      <dgm:prSet/>
      <dgm:spPr/>
      <dgm:t>
        <a:bodyPr/>
        <a:lstStyle/>
        <a:p>
          <a:endParaRPr lang="en-US"/>
        </a:p>
      </dgm:t>
    </dgm:pt>
    <dgm:pt modelId="{AF6706B2-B418-4710-8F5B-555AFF8670E1}" type="sibTrans" cxnId="{DF9621F3-3BB7-4960-B28A-4C336CAF7437}">
      <dgm:prSet/>
      <dgm:spPr/>
      <dgm:t>
        <a:bodyPr/>
        <a:lstStyle/>
        <a:p>
          <a:endParaRPr lang="en-US"/>
        </a:p>
      </dgm:t>
    </dgm:pt>
    <dgm:pt modelId="{541D9683-D797-43F7-A9B9-82AE4472362A}">
      <dgm:prSet/>
      <dgm:spPr/>
      <dgm:t>
        <a:bodyPr/>
        <a:lstStyle/>
        <a:p>
          <a:r>
            <a:rPr lang="ja-JP"/>
            <a:t>モジュール</a:t>
          </a:r>
          <a:endParaRPr lang="en-US" dirty="0"/>
        </a:p>
      </dgm:t>
    </dgm:pt>
    <dgm:pt modelId="{4E7994AC-BB1A-451F-8101-917715ACB37E}" type="parTrans" cxnId="{6CA4304F-0D89-4D99-91FD-ECE38E4DACF7}">
      <dgm:prSet/>
      <dgm:spPr/>
      <dgm:t>
        <a:bodyPr/>
        <a:lstStyle/>
        <a:p>
          <a:endParaRPr lang="en-US"/>
        </a:p>
      </dgm:t>
    </dgm:pt>
    <dgm:pt modelId="{CA1B8977-C8FC-4DEE-B316-89EC63ECEF8C}" type="sibTrans" cxnId="{6CA4304F-0D89-4D99-91FD-ECE38E4DACF7}">
      <dgm:prSet/>
      <dgm:spPr/>
      <dgm:t>
        <a:bodyPr/>
        <a:lstStyle/>
        <a:p>
          <a:endParaRPr lang="en-US"/>
        </a:p>
      </dgm:t>
    </dgm:pt>
    <dgm:pt modelId="{6A25C839-95A7-472A-85BE-2171855F78AC}">
      <dgm:prSet/>
      <dgm:spPr/>
      <dgm:t>
        <a:bodyPr/>
        <a:lstStyle/>
        <a:p>
          <a:r>
            <a:rPr lang="en-US" dirty="0" err="1"/>
            <a:t>Pytorch</a:t>
          </a:r>
          <a:endParaRPr lang="en-US" dirty="0"/>
        </a:p>
      </dgm:t>
    </dgm:pt>
    <dgm:pt modelId="{5A534073-40C8-4A6E-B07A-1FB3CC248ECC}" type="parTrans" cxnId="{4CBA48A0-FCA3-4AE5-BE11-115918BEF834}">
      <dgm:prSet/>
      <dgm:spPr/>
      <dgm:t>
        <a:bodyPr/>
        <a:lstStyle/>
        <a:p>
          <a:endParaRPr lang="en-US"/>
        </a:p>
      </dgm:t>
    </dgm:pt>
    <dgm:pt modelId="{DCE06D0B-B800-4D47-9064-36377EBF1B13}" type="sibTrans" cxnId="{4CBA48A0-FCA3-4AE5-BE11-115918BEF834}">
      <dgm:prSet/>
      <dgm:spPr/>
      <dgm:t>
        <a:bodyPr/>
        <a:lstStyle/>
        <a:p>
          <a:endParaRPr lang="en-US"/>
        </a:p>
      </dgm:t>
    </dgm:pt>
    <dgm:pt modelId="{FF838DCB-9B3A-4E33-9B96-FF43E91E4AD5}">
      <dgm:prSet/>
      <dgm:spPr/>
      <dgm:t>
        <a:bodyPr/>
        <a:lstStyle/>
        <a:p>
          <a:r>
            <a:rPr kumimoji="1" lang="ja-JP"/>
            <a:t>環境</a:t>
          </a:r>
          <a:endParaRPr lang="en-US"/>
        </a:p>
      </dgm:t>
    </dgm:pt>
    <dgm:pt modelId="{8F9080EB-D876-450D-84B0-36DCA39354D3}" type="parTrans" cxnId="{DC135C81-FA26-4616-8CFF-E47EEFA228FA}">
      <dgm:prSet/>
      <dgm:spPr/>
      <dgm:t>
        <a:bodyPr/>
        <a:lstStyle/>
        <a:p>
          <a:endParaRPr lang="en-US"/>
        </a:p>
      </dgm:t>
    </dgm:pt>
    <dgm:pt modelId="{6E630B90-2A14-4919-B6D5-3622FD13CF06}" type="sibTrans" cxnId="{DC135C81-FA26-4616-8CFF-E47EEFA228FA}">
      <dgm:prSet/>
      <dgm:spPr/>
      <dgm:t>
        <a:bodyPr/>
        <a:lstStyle/>
        <a:p>
          <a:endParaRPr lang="en-US"/>
        </a:p>
      </dgm:t>
    </dgm:pt>
    <dgm:pt modelId="{AF11D48C-37EA-41B9-BE95-3C19B5EDBF52}">
      <dgm:prSet/>
      <dgm:spPr/>
      <dgm:t>
        <a:bodyPr/>
        <a:lstStyle/>
        <a:p>
          <a:r>
            <a:rPr lang="en-US" dirty="0"/>
            <a:t>Google </a:t>
          </a:r>
          <a:r>
            <a:rPr lang="en-US" dirty="0" err="1"/>
            <a:t>Colab</a:t>
          </a:r>
          <a:endParaRPr lang="en-US" dirty="0"/>
        </a:p>
      </dgm:t>
    </dgm:pt>
    <dgm:pt modelId="{7780D743-5BA1-4277-805F-7F0D987AD0D5}" type="parTrans" cxnId="{EB972C7B-DAE8-4415-BD4F-F571E7329C1A}">
      <dgm:prSet/>
      <dgm:spPr/>
      <dgm:t>
        <a:bodyPr/>
        <a:lstStyle/>
        <a:p>
          <a:endParaRPr lang="en-US"/>
        </a:p>
      </dgm:t>
    </dgm:pt>
    <dgm:pt modelId="{F2344CF2-560C-422B-8FD8-3B72F4D44C49}" type="sibTrans" cxnId="{EB972C7B-DAE8-4415-BD4F-F571E7329C1A}">
      <dgm:prSet/>
      <dgm:spPr/>
      <dgm:t>
        <a:bodyPr/>
        <a:lstStyle/>
        <a:p>
          <a:endParaRPr lang="en-US"/>
        </a:p>
      </dgm:t>
    </dgm:pt>
    <dgm:pt modelId="{F6DB7748-DE2C-44A9-8E63-5D03B8C3FA1A}">
      <dgm:prSet/>
      <dgm:spPr/>
      <dgm:t>
        <a:bodyPr/>
        <a:lstStyle/>
        <a:p>
          <a:r>
            <a:rPr lang="ja-JP" altLang="en-US" dirty="0"/>
            <a:t>転移元モデル</a:t>
          </a:r>
          <a:endParaRPr lang="en-US" dirty="0"/>
        </a:p>
      </dgm:t>
    </dgm:pt>
    <dgm:pt modelId="{625497E4-B7B2-4F67-BDA3-085E11794D89}" type="parTrans" cxnId="{4A3B5F0A-9DD6-4C1C-B474-65A18F0C45B9}">
      <dgm:prSet/>
      <dgm:spPr/>
      <dgm:t>
        <a:bodyPr/>
        <a:lstStyle/>
        <a:p>
          <a:endParaRPr kumimoji="1" lang="ja-JP" altLang="en-US"/>
        </a:p>
      </dgm:t>
    </dgm:pt>
    <dgm:pt modelId="{22646587-2AD0-4976-868A-D109CEAC2B23}" type="sibTrans" cxnId="{4A3B5F0A-9DD6-4C1C-B474-65A18F0C45B9}">
      <dgm:prSet/>
      <dgm:spPr/>
      <dgm:t>
        <a:bodyPr/>
        <a:lstStyle/>
        <a:p>
          <a:endParaRPr kumimoji="1" lang="ja-JP" altLang="en-US"/>
        </a:p>
      </dgm:t>
    </dgm:pt>
    <dgm:pt modelId="{4CE993CB-F554-46AC-92A9-7DEDD39B6F98}">
      <dgm:prSet/>
      <dgm:spPr/>
      <dgm:t>
        <a:bodyPr/>
        <a:lstStyle/>
        <a:p>
          <a:r>
            <a:rPr lang="en-US" dirty="0"/>
            <a:t>YOLOv5</a:t>
          </a:r>
        </a:p>
      </dgm:t>
    </dgm:pt>
    <dgm:pt modelId="{84D955CB-B19B-4350-A819-42F08CC3A22B}" type="parTrans" cxnId="{0F6402C1-7FE8-496C-AE78-37FC7A7186B3}">
      <dgm:prSet/>
      <dgm:spPr/>
      <dgm:t>
        <a:bodyPr/>
        <a:lstStyle/>
        <a:p>
          <a:endParaRPr kumimoji="1" lang="ja-JP" altLang="en-US"/>
        </a:p>
      </dgm:t>
    </dgm:pt>
    <dgm:pt modelId="{8ECC37B4-B04F-4A9C-AEAE-9D2FEC13EE71}" type="sibTrans" cxnId="{0F6402C1-7FE8-496C-AE78-37FC7A7186B3}">
      <dgm:prSet/>
      <dgm:spPr/>
      <dgm:t>
        <a:bodyPr/>
        <a:lstStyle/>
        <a:p>
          <a:endParaRPr kumimoji="1" lang="ja-JP" altLang="en-US"/>
        </a:p>
      </dgm:t>
    </dgm:pt>
    <dgm:pt modelId="{B14BBFCA-78A2-4151-B451-48A53D3D76A8}">
      <dgm:prSet/>
      <dgm:spPr/>
      <dgm:t>
        <a:bodyPr/>
        <a:lstStyle/>
        <a:p>
          <a:r>
            <a:rPr lang="en-US" dirty="0"/>
            <a:t>Matplotlib</a:t>
          </a:r>
        </a:p>
      </dgm:t>
    </dgm:pt>
    <dgm:pt modelId="{D6302345-D2CB-47A3-BF93-BF04D40893E2}" type="parTrans" cxnId="{6E2A6121-D1D7-4D99-8288-A33A16DD236E}">
      <dgm:prSet/>
      <dgm:spPr/>
      <dgm:t>
        <a:bodyPr/>
        <a:lstStyle/>
        <a:p>
          <a:endParaRPr kumimoji="1" lang="ja-JP" altLang="en-US"/>
        </a:p>
      </dgm:t>
    </dgm:pt>
    <dgm:pt modelId="{28BB5D79-F95F-4636-9C04-C1D8492EB3A9}" type="sibTrans" cxnId="{6E2A6121-D1D7-4D99-8288-A33A16DD236E}">
      <dgm:prSet/>
      <dgm:spPr/>
      <dgm:t>
        <a:bodyPr/>
        <a:lstStyle/>
        <a:p>
          <a:endParaRPr kumimoji="1" lang="ja-JP" altLang="en-US"/>
        </a:p>
      </dgm:t>
    </dgm:pt>
    <dgm:pt modelId="{FF6B9676-15D9-4B26-AD90-1C886C31342E}">
      <dgm:prSet/>
      <dgm:spPr/>
      <dgm:t>
        <a:bodyPr/>
        <a:lstStyle/>
        <a:p>
          <a:r>
            <a:rPr lang="en-US" dirty="0"/>
            <a:t>Pandas</a:t>
          </a:r>
        </a:p>
      </dgm:t>
    </dgm:pt>
    <dgm:pt modelId="{9793297E-04DB-464A-9278-0EE71652EB6D}" type="parTrans" cxnId="{901FD186-C5D4-4B9E-9F53-512F3B84946D}">
      <dgm:prSet/>
      <dgm:spPr/>
      <dgm:t>
        <a:bodyPr/>
        <a:lstStyle/>
        <a:p>
          <a:endParaRPr kumimoji="1" lang="ja-JP" altLang="en-US"/>
        </a:p>
      </dgm:t>
    </dgm:pt>
    <dgm:pt modelId="{C7C7F7B1-1A24-4D04-8D2C-413AB4D90735}" type="sibTrans" cxnId="{901FD186-C5D4-4B9E-9F53-512F3B84946D}">
      <dgm:prSet/>
      <dgm:spPr/>
      <dgm:t>
        <a:bodyPr/>
        <a:lstStyle/>
        <a:p>
          <a:endParaRPr kumimoji="1" lang="ja-JP" altLang="en-US"/>
        </a:p>
      </dgm:t>
    </dgm:pt>
    <dgm:pt modelId="{1D84C659-B22D-405B-B217-FEEA83F812CC}" type="pres">
      <dgm:prSet presAssocID="{DFABBFFD-D6A3-49C3-97AE-B4BF2BA82024}" presName="linear" presStyleCnt="0">
        <dgm:presLayoutVars>
          <dgm:animLvl val="lvl"/>
          <dgm:resizeHandles val="exact"/>
        </dgm:presLayoutVars>
      </dgm:prSet>
      <dgm:spPr/>
    </dgm:pt>
    <dgm:pt modelId="{6EC504E9-BF05-4AF3-87C9-8CB99022DF30}" type="pres">
      <dgm:prSet presAssocID="{D9310834-E514-4C3A-8A67-26924CA2B01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EED5221-D0A2-45C7-AEDF-1C741CF87F8D}" type="pres">
      <dgm:prSet presAssocID="{D9310834-E514-4C3A-8A67-26924CA2B010}" presName="childText" presStyleLbl="revTx" presStyleIdx="0" presStyleCnt="4">
        <dgm:presLayoutVars>
          <dgm:bulletEnabled val="1"/>
        </dgm:presLayoutVars>
      </dgm:prSet>
      <dgm:spPr/>
    </dgm:pt>
    <dgm:pt modelId="{F01CCAA0-AA0E-4170-B647-6E69848FAF2F}" type="pres">
      <dgm:prSet presAssocID="{541D9683-D797-43F7-A9B9-82AE4472362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36682D5-9418-4A3A-8725-93AFC49014D5}" type="pres">
      <dgm:prSet presAssocID="{541D9683-D797-43F7-A9B9-82AE4472362A}" presName="childText" presStyleLbl="revTx" presStyleIdx="1" presStyleCnt="4">
        <dgm:presLayoutVars>
          <dgm:bulletEnabled val="1"/>
        </dgm:presLayoutVars>
      </dgm:prSet>
      <dgm:spPr/>
    </dgm:pt>
    <dgm:pt modelId="{B7803E8B-5B83-421B-8A67-00866C7C5C7E}" type="pres">
      <dgm:prSet presAssocID="{FF838DCB-9B3A-4E33-9B96-FF43E91E4AD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3300B4A-220E-4DC3-9A88-C02D140CCA5E}" type="pres">
      <dgm:prSet presAssocID="{FF838DCB-9B3A-4E33-9B96-FF43E91E4AD5}" presName="childText" presStyleLbl="revTx" presStyleIdx="2" presStyleCnt="4">
        <dgm:presLayoutVars>
          <dgm:bulletEnabled val="1"/>
        </dgm:presLayoutVars>
      </dgm:prSet>
      <dgm:spPr/>
    </dgm:pt>
    <dgm:pt modelId="{2B88B290-FD7A-4E31-B0AC-36D2A18F3FAC}" type="pres">
      <dgm:prSet presAssocID="{F6DB7748-DE2C-44A9-8E63-5D03B8C3FA1A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690766C7-06E2-4DE2-8949-2102EA29CD62}" type="pres">
      <dgm:prSet presAssocID="{F6DB7748-DE2C-44A9-8E63-5D03B8C3FA1A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FD9A8606-7ECD-4981-93B3-0D3123CF3EB3}" type="presOf" srcId="{FF838DCB-9B3A-4E33-9B96-FF43E91E4AD5}" destId="{B7803E8B-5B83-421B-8A67-00866C7C5C7E}" srcOrd="0" destOrd="0" presId="urn:microsoft.com/office/officeart/2005/8/layout/vList2"/>
    <dgm:cxn modelId="{4A3B5F0A-9DD6-4C1C-B474-65A18F0C45B9}" srcId="{DFABBFFD-D6A3-49C3-97AE-B4BF2BA82024}" destId="{F6DB7748-DE2C-44A9-8E63-5D03B8C3FA1A}" srcOrd="3" destOrd="0" parTransId="{625497E4-B7B2-4F67-BDA3-085E11794D89}" sibTransId="{22646587-2AD0-4976-868A-D109CEAC2B23}"/>
    <dgm:cxn modelId="{6EBFF712-3640-4D5D-A7AD-8540FD7F938C}" type="presOf" srcId="{FF6B9676-15D9-4B26-AD90-1C886C31342E}" destId="{E36682D5-9418-4A3A-8725-93AFC49014D5}" srcOrd="0" destOrd="2" presId="urn:microsoft.com/office/officeart/2005/8/layout/vList2"/>
    <dgm:cxn modelId="{70911C15-24BE-4942-A8DA-AB3CC21616F5}" type="presOf" srcId="{4CE993CB-F554-46AC-92A9-7DEDD39B6F98}" destId="{690766C7-06E2-4DE2-8949-2102EA29CD62}" srcOrd="0" destOrd="0" presId="urn:microsoft.com/office/officeart/2005/8/layout/vList2"/>
    <dgm:cxn modelId="{72F93E18-D09D-49CA-913D-113D26F0F6AD}" type="presOf" srcId="{541D9683-D797-43F7-A9B9-82AE4472362A}" destId="{F01CCAA0-AA0E-4170-B647-6E69848FAF2F}" srcOrd="0" destOrd="0" presId="urn:microsoft.com/office/officeart/2005/8/layout/vList2"/>
    <dgm:cxn modelId="{4A5D1319-8F90-4FB7-8055-5B1CA4913A6A}" type="presOf" srcId="{F6DB7748-DE2C-44A9-8E63-5D03B8C3FA1A}" destId="{2B88B290-FD7A-4E31-B0AC-36D2A18F3FAC}" srcOrd="0" destOrd="0" presId="urn:microsoft.com/office/officeart/2005/8/layout/vList2"/>
    <dgm:cxn modelId="{6E2A6121-D1D7-4D99-8288-A33A16DD236E}" srcId="{541D9683-D797-43F7-A9B9-82AE4472362A}" destId="{B14BBFCA-78A2-4151-B451-48A53D3D76A8}" srcOrd="1" destOrd="0" parTransId="{D6302345-D2CB-47A3-BF93-BF04D40893E2}" sibTransId="{28BB5D79-F95F-4636-9C04-C1D8492EB3A9}"/>
    <dgm:cxn modelId="{6CA4304F-0D89-4D99-91FD-ECE38E4DACF7}" srcId="{DFABBFFD-D6A3-49C3-97AE-B4BF2BA82024}" destId="{541D9683-D797-43F7-A9B9-82AE4472362A}" srcOrd="1" destOrd="0" parTransId="{4E7994AC-BB1A-451F-8101-917715ACB37E}" sibTransId="{CA1B8977-C8FC-4DEE-B316-89EC63ECEF8C}"/>
    <dgm:cxn modelId="{267C1A77-D1B8-4D02-A1F0-A2937EA1C06F}" type="presOf" srcId="{AF11D48C-37EA-41B9-BE95-3C19B5EDBF52}" destId="{E3300B4A-220E-4DC3-9A88-C02D140CCA5E}" srcOrd="0" destOrd="0" presId="urn:microsoft.com/office/officeart/2005/8/layout/vList2"/>
    <dgm:cxn modelId="{7179F778-9ECE-4595-B5EC-F60CD3C9812D}" type="presOf" srcId="{BCA062EE-FD0E-4105-A5AF-7394127F78C7}" destId="{7EED5221-D0A2-45C7-AEDF-1C741CF87F8D}" srcOrd="0" destOrd="0" presId="urn:microsoft.com/office/officeart/2005/8/layout/vList2"/>
    <dgm:cxn modelId="{EB972C7B-DAE8-4415-BD4F-F571E7329C1A}" srcId="{FF838DCB-9B3A-4E33-9B96-FF43E91E4AD5}" destId="{AF11D48C-37EA-41B9-BE95-3C19B5EDBF52}" srcOrd="0" destOrd="0" parTransId="{7780D743-5BA1-4277-805F-7F0D987AD0D5}" sibTransId="{F2344CF2-560C-422B-8FD8-3B72F4D44C49}"/>
    <dgm:cxn modelId="{DC135C81-FA26-4616-8CFF-E47EEFA228FA}" srcId="{DFABBFFD-D6A3-49C3-97AE-B4BF2BA82024}" destId="{FF838DCB-9B3A-4E33-9B96-FF43E91E4AD5}" srcOrd="2" destOrd="0" parTransId="{8F9080EB-D876-450D-84B0-36DCA39354D3}" sibTransId="{6E630B90-2A14-4919-B6D5-3622FD13CF06}"/>
    <dgm:cxn modelId="{901FD186-C5D4-4B9E-9F53-512F3B84946D}" srcId="{541D9683-D797-43F7-A9B9-82AE4472362A}" destId="{FF6B9676-15D9-4B26-AD90-1C886C31342E}" srcOrd="2" destOrd="0" parTransId="{9793297E-04DB-464A-9278-0EE71652EB6D}" sibTransId="{C7C7F7B1-1A24-4D04-8D2C-413AB4D90735}"/>
    <dgm:cxn modelId="{4CBA48A0-FCA3-4AE5-BE11-115918BEF834}" srcId="{541D9683-D797-43F7-A9B9-82AE4472362A}" destId="{6A25C839-95A7-472A-85BE-2171855F78AC}" srcOrd="0" destOrd="0" parTransId="{5A534073-40C8-4A6E-B07A-1FB3CC248ECC}" sibTransId="{DCE06D0B-B800-4D47-9064-36377EBF1B13}"/>
    <dgm:cxn modelId="{6CA593A9-47A7-41BA-A2DD-1CD2D1A40F85}" type="presOf" srcId="{B14BBFCA-78A2-4151-B451-48A53D3D76A8}" destId="{E36682D5-9418-4A3A-8725-93AFC49014D5}" srcOrd="0" destOrd="1" presId="urn:microsoft.com/office/officeart/2005/8/layout/vList2"/>
    <dgm:cxn modelId="{0F6402C1-7FE8-496C-AE78-37FC7A7186B3}" srcId="{F6DB7748-DE2C-44A9-8E63-5D03B8C3FA1A}" destId="{4CE993CB-F554-46AC-92A9-7DEDD39B6F98}" srcOrd="0" destOrd="0" parTransId="{84D955CB-B19B-4350-A819-42F08CC3A22B}" sibTransId="{8ECC37B4-B04F-4A9C-AEAE-9D2FEC13EE71}"/>
    <dgm:cxn modelId="{85B18BD2-7F58-4499-A6EF-EA0EEC8A3B63}" type="presOf" srcId="{6A25C839-95A7-472A-85BE-2171855F78AC}" destId="{E36682D5-9418-4A3A-8725-93AFC49014D5}" srcOrd="0" destOrd="0" presId="urn:microsoft.com/office/officeart/2005/8/layout/vList2"/>
    <dgm:cxn modelId="{BD942AF0-35E7-4871-A8E8-371328032C22}" type="presOf" srcId="{D9310834-E514-4C3A-8A67-26924CA2B010}" destId="{6EC504E9-BF05-4AF3-87C9-8CB99022DF30}" srcOrd="0" destOrd="0" presId="urn:microsoft.com/office/officeart/2005/8/layout/vList2"/>
    <dgm:cxn modelId="{2AB859F0-3BA5-4EA4-B284-5B175CD7A702}" srcId="{DFABBFFD-D6A3-49C3-97AE-B4BF2BA82024}" destId="{D9310834-E514-4C3A-8A67-26924CA2B010}" srcOrd="0" destOrd="0" parTransId="{3EDEF1F0-B445-4596-BA50-EA246C7C830B}" sibTransId="{88B55DBF-AFE1-42A1-858E-2627FC1E603C}"/>
    <dgm:cxn modelId="{DF9621F3-3BB7-4960-B28A-4C336CAF7437}" srcId="{D9310834-E514-4C3A-8A67-26924CA2B010}" destId="{BCA062EE-FD0E-4105-A5AF-7394127F78C7}" srcOrd="0" destOrd="0" parTransId="{580A880C-BFC6-415A-8AAC-8CA67CD4E8E2}" sibTransId="{AF6706B2-B418-4710-8F5B-555AFF8670E1}"/>
    <dgm:cxn modelId="{5752D2F5-87DF-474B-A4D4-1BC03C375415}" type="presOf" srcId="{DFABBFFD-D6A3-49C3-97AE-B4BF2BA82024}" destId="{1D84C659-B22D-405B-B217-FEEA83F812CC}" srcOrd="0" destOrd="0" presId="urn:microsoft.com/office/officeart/2005/8/layout/vList2"/>
    <dgm:cxn modelId="{CE34EA8D-48F0-43E9-BA87-70E3535C064B}" type="presParOf" srcId="{1D84C659-B22D-405B-B217-FEEA83F812CC}" destId="{6EC504E9-BF05-4AF3-87C9-8CB99022DF30}" srcOrd="0" destOrd="0" presId="urn:microsoft.com/office/officeart/2005/8/layout/vList2"/>
    <dgm:cxn modelId="{674DA765-11BD-475D-B2A2-5FF8D41D141B}" type="presParOf" srcId="{1D84C659-B22D-405B-B217-FEEA83F812CC}" destId="{7EED5221-D0A2-45C7-AEDF-1C741CF87F8D}" srcOrd="1" destOrd="0" presId="urn:microsoft.com/office/officeart/2005/8/layout/vList2"/>
    <dgm:cxn modelId="{DD617F00-9256-4A78-82A4-39E990CF354C}" type="presParOf" srcId="{1D84C659-B22D-405B-B217-FEEA83F812CC}" destId="{F01CCAA0-AA0E-4170-B647-6E69848FAF2F}" srcOrd="2" destOrd="0" presId="urn:microsoft.com/office/officeart/2005/8/layout/vList2"/>
    <dgm:cxn modelId="{28FC25C5-06E6-4BA6-B246-5C58717A892C}" type="presParOf" srcId="{1D84C659-B22D-405B-B217-FEEA83F812CC}" destId="{E36682D5-9418-4A3A-8725-93AFC49014D5}" srcOrd="3" destOrd="0" presId="urn:microsoft.com/office/officeart/2005/8/layout/vList2"/>
    <dgm:cxn modelId="{1D7261C3-BF6C-4838-8CC7-77A845A6C3D7}" type="presParOf" srcId="{1D84C659-B22D-405B-B217-FEEA83F812CC}" destId="{B7803E8B-5B83-421B-8A67-00866C7C5C7E}" srcOrd="4" destOrd="0" presId="urn:microsoft.com/office/officeart/2005/8/layout/vList2"/>
    <dgm:cxn modelId="{BC2EBDD2-1004-4855-A951-349E78F6DFA8}" type="presParOf" srcId="{1D84C659-B22D-405B-B217-FEEA83F812CC}" destId="{E3300B4A-220E-4DC3-9A88-C02D140CCA5E}" srcOrd="5" destOrd="0" presId="urn:microsoft.com/office/officeart/2005/8/layout/vList2"/>
    <dgm:cxn modelId="{24E7E0C1-1F52-4BE2-AB36-2D77C5DF1FDB}" type="presParOf" srcId="{1D84C659-B22D-405B-B217-FEEA83F812CC}" destId="{2B88B290-FD7A-4E31-B0AC-36D2A18F3FAC}" srcOrd="6" destOrd="0" presId="urn:microsoft.com/office/officeart/2005/8/layout/vList2"/>
    <dgm:cxn modelId="{E285C889-7637-473A-B08D-1820EF7926E2}" type="presParOf" srcId="{1D84C659-B22D-405B-B217-FEEA83F812CC}" destId="{690766C7-06E2-4DE2-8949-2102EA29CD62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15904DA-E9C9-42FE-B94E-F196CFF76F66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kumimoji="1" lang="ja-JP" altLang="en-US"/>
        </a:p>
      </dgm:t>
    </dgm:pt>
    <dgm:pt modelId="{C147EC60-3940-4B18-9E78-15865DF8D062}">
      <dgm:prSet phldrT="[テキスト]"/>
      <dgm:spPr/>
      <dgm:t>
        <a:bodyPr/>
        <a:lstStyle/>
        <a:p>
          <a:r>
            <a:rPr kumimoji="1" lang="en-US" altLang="ja-JP" dirty="0"/>
            <a:t>data</a:t>
          </a:r>
          <a:endParaRPr kumimoji="1" lang="ja-JP" altLang="en-US" dirty="0"/>
        </a:p>
      </dgm:t>
    </dgm:pt>
    <dgm:pt modelId="{AB1824E6-6EB0-49B8-8CD0-5030EB028E4D}" type="parTrans" cxnId="{BC46A9AB-1A49-4955-8C37-351086AEA960}">
      <dgm:prSet/>
      <dgm:spPr/>
      <dgm:t>
        <a:bodyPr/>
        <a:lstStyle/>
        <a:p>
          <a:endParaRPr kumimoji="1" lang="ja-JP" altLang="en-US"/>
        </a:p>
      </dgm:t>
    </dgm:pt>
    <dgm:pt modelId="{3A35D7BA-99E9-4CCF-BF8C-B6B4E16B9BB7}" type="sibTrans" cxnId="{BC46A9AB-1A49-4955-8C37-351086AEA960}">
      <dgm:prSet/>
      <dgm:spPr/>
      <dgm:t>
        <a:bodyPr/>
        <a:lstStyle/>
        <a:p>
          <a:endParaRPr kumimoji="1" lang="ja-JP" altLang="en-US"/>
        </a:p>
      </dgm:t>
    </dgm:pt>
    <dgm:pt modelId="{29445188-43E5-4E80-AB28-F6BC58EABB25}">
      <dgm:prSet phldrT="[テキスト]"/>
      <dgm:spPr/>
      <dgm:t>
        <a:bodyPr/>
        <a:lstStyle/>
        <a:p>
          <a:r>
            <a:rPr kumimoji="1" lang="en-US" altLang="ja-JP" dirty="0"/>
            <a:t>train</a:t>
          </a:r>
          <a:endParaRPr kumimoji="1" lang="ja-JP" altLang="en-US" dirty="0"/>
        </a:p>
      </dgm:t>
    </dgm:pt>
    <dgm:pt modelId="{AAF9F567-935A-4C76-AD2D-8307D01746C6}" type="parTrans" cxnId="{7AFF4228-6C4B-43AA-A987-49A585E6B819}">
      <dgm:prSet/>
      <dgm:spPr/>
      <dgm:t>
        <a:bodyPr/>
        <a:lstStyle/>
        <a:p>
          <a:endParaRPr kumimoji="1" lang="ja-JP" altLang="en-US"/>
        </a:p>
      </dgm:t>
    </dgm:pt>
    <dgm:pt modelId="{A04EED2D-310E-4608-B5AA-1971F442CAE5}" type="sibTrans" cxnId="{7AFF4228-6C4B-43AA-A987-49A585E6B819}">
      <dgm:prSet/>
      <dgm:spPr/>
      <dgm:t>
        <a:bodyPr/>
        <a:lstStyle/>
        <a:p>
          <a:endParaRPr kumimoji="1" lang="ja-JP" altLang="en-US"/>
        </a:p>
      </dgm:t>
    </dgm:pt>
    <dgm:pt modelId="{EBA8EAF1-9384-4A16-A87B-F0E23069D742}">
      <dgm:prSet phldrT="[テキスト]"/>
      <dgm:spPr/>
      <dgm:t>
        <a:bodyPr/>
        <a:lstStyle/>
        <a:p>
          <a:r>
            <a:rPr kumimoji="1" lang="en-US" altLang="ja-JP" dirty="0"/>
            <a:t>image</a:t>
          </a:r>
          <a:endParaRPr kumimoji="1" lang="ja-JP" altLang="en-US" dirty="0"/>
        </a:p>
      </dgm:t>
    </dgm:pt>
    <dgm:pt modelId="{F4F49D31-8E9D-4B4D-914A-17D598DE9490}" type="parTrans" cxnId="{0FB20084-DD26-49F4-89BE-5E63A36F4849}">
      <dgm:prSet/>
      <dgm:spPr/>
      <dgm:t>
        <a:bodyPr/>
        <a:lstStyle/>
        <a:p>
          <a:endParaRPr kumimoji="1" lang="ja-JP" altLang="en-US"/>
        </a:p>
      </dgm:t>
    </dgm:pt>
    <dgm:pt modelId="{84EDD4C1-D554-423F-B9B7-C349B30BB117}" type="sibTrans" cxnId="{0FB20084-DD26-49F4-89BE-5E63A36F4849}">
      <dgm:prSet/>
      <dgm:spPr/>
      <dgm:t>
        <a:bodyPr/>
        <a:lstStyle/>
        <a:p>
          <a:endParaRPr kumimoji="1" lang="ja-JP" altLang="en-US"/>
        </a:p>
      </dgm:t>
    </dgm:pt>
    <dgm:pt modelId="{B04345EB-E86E-48DB-8E4E-353F2F8549C9}">
      <dgm:prSet phldrT="[テキスト]"/>
      <dgm:spPr/>
      <dgm:t>
        <a:bodyPr/>
        <a:lstStyle/>
        <a:p>
          <a:r>
            <a:rPr kumimoji="1" lang="en-US" altLang="ja-JP" dirty="0" err="1"/>
            <a:t>val</a:t>
          </a:r>
          <a:endParaRPr kumimoji="1" lang="ja-JP" altLang="en-US" dirty="0"/>
        </a:p>
      </dgm:t>
    </dgm:pt>
    <dgm:pt modelId="{76480A0A-948E-475C-9B52-DD43BBDBE546}" type="parTrans" cxnId="{A363652A-A242-459B-AD02-005C287352E4}">
      <dgm:prSet/>
      <dgm:spPr/>
      <dgm:t>
        <a:bodyPr/>
        <a:lstStyle/>
        <a:p>
          <a:endParaRPr kumimoji="1" lang="ja-JP" altLang="en-US"/>
        </a:p>
      </dgm:t>
    </dgm:pt>
    <dgm:pt modelId="{9115B483-5AC2-4411-9EB5-221C775F9262}" type="sibTrans" cxnId="{A363652A-A242-459B-AD02-005C287352E4}">
      <dgm:prSet/>
      <dgm:spPr/>
      <dgm:t>
        <a:bodyPr/>
        <a:lstStyle/>
        <a:p>
          <a:endParaRPr kumimoji="1" lang="ja-JP" altLang="en-US"/>
        </a:p>
      </dgm:t>
    </dgm:pt>
    <dgm:pt modelId="{500FA908-1B1A-4820-A2E0-9FFF4C484873}">
      <dgm:prSet phldrT="[テキスト]"/>
      <dgm:spPr/>
      <dgm:t>
        <a:bodyPr/>
        <a:lstStyle/>
        <a:p>
          <a:r>
            <a:rPr kumimoji="1" lang="en-US" altLang="ja-JP" dirty="0"/>
            <a:t>test</a:t>
          </a:r>
          <a:endParaRPr kumimoji="1" lang="ja-JP" altLang="en-US" dirty="0"/>
        </a:p>
      </dgm:t>
    </dgm:pt>
    <dgm:pt modelId="{FCC59EC8-9C69-4A71-86AE-85524E6EC572}" type="parTrans" cxnId="{69909AFC-091F-49D9-AE48-D7C25AD4F419}">
      <dgm:prSet/>
      <dgm:spPr/>
      <dgm:t>
        <a:bodyPr/>
        <a:lstStyle/>
        <a:p>
          <a:endParaRPr kumimoji="1" lang="ja-JP" altLang="en-US"/>
        </a:p>
      </dgm:t>
    </dgm:pt>
    <dgm:pt modelId="{0E187953-55F5-46FB-8F8E-9D6F738443C7}" type="sibTrans" cxnId="{69909AFC-091F-49D9-AE48-D7C25AD4F419}">
      <dgm:prSet/>
      <dgm:spPr/>
      <dgm:t>
        <a:bodyPr/>
        <a:lstStyle/>
        <a:p>
          <a:endParaRPr kumimoji="1" lang="ja-JP" altLang="en-US"/>
        </a:p>
      </dgm:t>
    </dgm:pt>
    <dgm:pt modelId="{22081C66-EBF8-4DD3-B116-7E08C344F655}">
      <dgm:prSet phldrT="[テキスト]"/>
      <dgm:spPr/>
      <dgm:t>
        <a:bodyPr/>
        <a:lstStyle/>
        <a:p>
          <a:r>
            <a:rPr kumimoji="1" lang="en-US" altLang="ja-JP" dirty="0"/>
            <a:t>image</a:t>
          </a:r>
          <a:endParaRPr kumimoji="1" lang="ja-JP" altLang="en-US" dirty="0"/>
        </a:p>
      </dgm:t>
    </dgm:pt>
    <dgm:pt modelId="{4BA89341-6A36-450D-A6FE-19AC07BE52C2}" type="parTrans" cxnId="{E8FCDAEE-BA92-4BEF-BF9D-52FC7A098ED7}">
      <dgm:prSet/>
      <dgm:spPr/>
      <dgm:t>
        <a:bodyPr/>
        <a:lstStyle/>
        <a:p>
          <a:endParaRPr kumimoji="1" lang="ja-JP" altLang="en-US"/>
        </a:p>
      </dgm:t>
    </dgm:pt>
    <dgm:pt modelId="{80CECF54-2323-4411-A7F9-62751EA0E0DB}" type="sibTrans" cxnId="{E8FCDAEE-BA92-4BEF-BF9D-52FC7A098ED7}">
      <dgm:prSet/>
      <dgm:spPr/>
      <dgm:t>
        <a:bodyPr/>
        <a:lstStyle/>
        <a:p>
          <a:endParaRPr kumimoji="1" lang="ja-JP" altLang="en-US"/>
        </a:p>
      </dgm:t>
    </dgm:pt>
    <dgm:pt modelId="{AB92A6C6-F18D-4B95-86AE-A3A92735D6A3}">
      <dgm:prSet phldrT="[テキスト]"/>
      <dgm:spPr/>
      <dgm:t>
        <a:bodyPr/>
        <a:lstStyle/>
        <a:p>
          <a:r>
            <a:rPr kumimoji="1" lang="en-US" altLang="ja-JP" dirty="0"/>
            <a:t>image</a:t>
          </a:r>
          <a:endParaRPr kumimoji="1" lang="ja-JP" altLang="en-US" dirty="0"/>
        </a:p>
      </dgm:t>
    </dgm:pt>
    <dgm:pt modelId="{52784BBE-D706-40FE-A28C-576FB11AD764}" type="parTrans" cxnId="{DD119BCB-D45A-49A1-BBD6-0394DD32F949}">
      <dgm:prSet/>
      <dgm:spPr/>
      <dgm:t>
        <a:bodyPr/>
        <a:lstStyle/>
        <a:p>
          <a:endParaRPr kumimoji="1" lang="ja-JP" altLang="en-US"/>
        </a:p>
      </dgm:t>
    </dgm:pt>
    <dgm:pt modelId="{54BDD7F2-4E7A-47E3-AE89-F2183A7A1C47}" type="sibTrans" cxnId="{DD119BCB-D45A-49A1-BBD6-0394DD32F949}">
      <dgm:prSet/>
      <dgm:spPr/>
      <dgm:t>
        <a:bodyPr/>
        <a:lstStyle/>
        <a:p>
          <a:endParaRPr kumimoji="1" lang="ja-JP" altLang="en-US"/>
        </a:p>
      </dgm:t>
    </dgm:pt>
    <dgm:pt modelId="{8707F8B6-4E3D-4BA2-B5E5-FA432398AFC4}">
      <dgm:prSet phldrT="[テキスト]"/>
      <dgm:spPr/>
      <dgm:t>
        <a:bodyPr/>
        <a:lstStyle/>
        <a:p>
          <a:r>
            <a:rPr kumimoji="1" lang="en-US" altLang="ja-JP" dirty="0"/>
            <a:t>label</a:t>
          </a:r>
          <a:endParaRPr kumimoji="1" lang="ja-JP" altLang="en-US" dirty="0"/>
        </a:p>
      </dgm:t>
    </dgm:pt>
    <dgm:pt modelId="{E020468B-8FE6-4E8A-A2C1-AB3FCE76F639}" type="parTrans" cxnId="{635D62A2-A2A5-416B-B799-F452842409A8}">
      <dgm:prSet/>
      <dgm:spPr/>
      <dgm:t>
        <a:bodyPr/>
        <a:lstStyle/>
        <a:p>
          <a:endParaRPr kumimoji="1" lang="ja-JP" altLang="en-US"/>
        </a:p>
      </dgm:t>
    </dgm:pt>
    <dgm:pt modelId="{76A25C89-2C55-4A45-9553-DF974E075EF3}" type="sibTrans" cxnId="{635D62A2-A2A5-416B-B799-F452842409A8}">
      <dgm:prSet/>
      <dgm:spPr/>
      <dgm:t>
        <a:bodyPr/>
        <a:lstStyle/>
        <a:p>
          <a:endParaRPr kumimoji="1" lang="ja-JP" altLang="en-US"/>
        </a:p>
      </dgm:t>
    </dgm:pt>
    <dgm:pt modelId="{125A6325-AD94-46B1-8DDD-D4D0ADA5E868}">
      <dgm:prSet phldrT="[テキスト]"/>
      <dgm:spPr/>
      <dgm:t>
        <a:bodyPr/>
        <a:lstStyle/>
        <a:p>
          <a:r>
            <a:rPr kumimoji="1" lang="en-US" altLang="ja-JP" dirty="0"/>
            <a:t>label</a:t>
          </a:r>
          <a:endParaRPr kumimoji="1" lang="ja-JP" altLang="en-US" dirty="0"/>
        </a:p>
      </dgm:t>
    </dgm:pt>
    <dgm:pt modelId="{66AC0F7F-5ADD-4127-9ED1-2DE1CD220713}" type="parTrans" cxnId="{7FA0CE6F-FF71-4DDA-B17B-AAFE5730BAB5}">
      <dgm:prSet/>
      <dgm:spPr/>
      <dgm:t>
        <a:bodyPr/>
        <a:lstStyle/>
        <a:p>
          <a:endParaRPr kumimoji="1" lang="ja-JP" altLang="en-US"/>
        </a:p>
      </dgm:t>
    </dgm:pt>
    <dgm:pt modelId="{AF39B4AB-4D72-4630-9F0F-91F9F32B8E27}" type="sibTrans" cxnId="{7FA0CE6F-FF71-4DDA-B17B-AAFE5730BAB5}">
      <dgm:prSet/>
      <dgm:spPr/>
      <dgm:t>
        <a:bodyPr/>
        <a:lstStyle/>
        <a:p>
          <a:endParaRPr kumimoji="1" lang="ja-JP" altLang="en-US"/>
        </a:p>
      </dgm:t>
    </dgm:pt>
    <dgm:pt modelId="{BA8465FD-9F2A-4B37-B0A9-D3F6087F7595}">
      <dgm:prSet phldrT="[テキスト]"/>
      <dgm:spPr/>
      <dgm:t>
        <a:bodyPr/>
        <a:lstStyle/>
        <a:p>
          <a:r>
            <a:rPr kumimoji="1" lang="en-US" altLang="ja-JP" dirty="0"/>
            <a:t>label</a:t>
          </a:r>
          <a:endParaRPr kumimoji="1" lang="ja-JP" altLang="en-US" dirty="0"/>
        </a:p>
      </dgm:t>
    </dgm:pt>
    <dgm:pt modelId="{619E274E-E678-4DD0-83ED-E32E0FAEBC95}" type="parTrans" cxnId="{17DD9E4F-681B-48A7-AAD5-2939087EB4C2}">
      <dgm:prSet/>
      <dgm:spPr/>
      <dgm:t>
        <a:bodyPr/>
        <a:lstStyle/>
        <a:p>
          <a:endParaRPr kumimoji="1" lang="ja-JP" altLang="en-US"/>
        </a:p>
      </dgm:t>
    </dgm:pt>
    <dgm:pt modelId="{6E168C1B-197D-4C00-9FF2-6888B3914365}" type="sibTrans" cxnId="{17DD9E4F-681B-48A7-AAD5-2939087EB4C2}">
      <dgm:prSet/>
      <dgm:spPr/>
      <dgm:t>
        <a:bodyPr/>
        <a:lstStyle/>
        <a:p>
          <a:endParaRPr kumimoji="1" lang="ja-JP" altLang="en-US"/>
        </a:p>
      </dgm:t>
    </dgm:pt>
    <dgm:pt modelId="{F0593E43-968A-40A9-98A8-E675A7A2F1DF}" type="pres">
      <dgm:prSet presAssocID="{E15904DA-E9C9-42FE-B94E-F196CFF76F66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B214962-5D20-44B8-B075-B2A292F42149}" type="pres">
      <dgm:prSet presAssocID="{C147EC60-3940-4B18-9E78-15865DF8D062}" presName="root1" presStyleCnt="0"/>
      <dgm:spPr/>
    </dgm:pt>
    <dgm:pt modelId="{D7B0CDE8-3EB4-4BE2-BD37-BA9504D1DBD7}" type="pres">
      <dgm:prSet presAssocID="{C147EC60-3940-4B18-9E78-15865DF8D062}" presName="LevelOneTextNode" presStyleLbl="node0" presStyleIdx="0" presStyleCnt="1">
        <dgm:presLayoutVars>
          <dgm:chPref val="3"/>
        </dgm:presLayoutVars>
      </dgm:prSet>
      <dgm:spPr/>
    </dgm:pt>
    <dgm:pt modelId="{2F684578-74CD-4981-B42F-759FB3E71C1D}" type="pres">
      <dgm:prSet presAssocID="{C147EC60-3940-4B18-9E78-15865DF8D062}" presName="level2hierChild" presStyleCnt="0"/>
      <dgm:spPr/>
    </dgm:pt>
    <dgm:pt modelId="{EBA6C643-DB97-4F2E-8FA2-11D5E90705FA}" type="pres">
      <dgm:prSet presAssocID="{AAF9F567-935A-4C76-AD2D-8307D01746C6}" presName="conn2-1" presStyleLbl="parChTrans1D2" presStyleIdx="0" presStyleCnt="3"/>
      <dgm:spPr/>
    </dgm:pt>
    <dgm:pt modelId="{40549A86-A0D4-4B9F-A5F1-0A5740CDEB99}" type="pres">
      <dgm:prSet presAssocID="{AAF9F567-935A-4C76-AD2D-8307D01746C6}" presName="connTx" presStyleLbl="parChTrans1D2" presStyleIdx="0" presStyleCnt="3"/>
      <dgm:spPr/>
    </dgm:pt>
    <dgm:pt modelId="{02FD4750-2217-46AA-93A1-5222B53A64AE}" type="pres">
      <dgm:prSet presAssocID="{29445188-43E5-4E80-AB28-F6BC58EABB25}" presName="root2" presStyleCnt="0"/>
      <dgm:spPr/>
    </dgm:pt>
    <dgm:pt modelId="{15CE1B04-8402-4826-BB36-F753F321117B}" type="pres">
      <dgm:prSet presAssocID="{29445188-43E5-4E80-AB28-F6BC58EABB25}" presName="LevelTwoTextNode" presStyleLbl="node2" presStyleIdx="0" presStyleCnt="3">
        <dgm:presLayoutVars>
          <dgm:chPref val="3"/>
        </dgm:presLayoutVars>
      </dgm:prSet>
      <dgm:spPr/>
    </dgm:pt>
    <dgm:pt modelId="{7BF0972F-C9B3-4F54-82A0-18256637571A}" type="pres">
      <dgm:prSet presAssocID="{29445188-43E5-4E80-AB28-F6BC58EABB25}" presName="level3hierChild" presStyleCnt="0"/>
      <dgm:spPr/>
    </dgm:pt>
    <dgm:pt modelId="{2F56C218-6FC5-4ED8-A2D7-62A230A43225}" type="pres">
      <dgm:prSet presAssocID="{F4F49D31-8E9D-4B4D-914A-17D598DE9490}" presName="conn2-1" presStyleLbl="parChTrans1D3" presStyleIdx="0" presStyleCnt="6"/>
      <dgm:spPr/>
    </dgm:pt>
    <dgm:pt modelId="{67AE644D-487D-4A0C-9A61-2A92DEFBB65F}" type="pres">
      <dgm:prSet presAssocID="{F4F49D31-8E9D-4B4D-914A-17D598DE9490}" presName="connTx" presStyleLbl="parChTrans1D3" presStyleIdx="0" presStyleCnt="6"/>
      <dgm:spPr/>
    </dgm:pt>
    <dgm:pt modelId="{226AB7CC-A3DF-40E0-B43F-C694BD05E6AD}" type="pres">
      <dgm:prSet presAssocID="{EBA8EAF1-9384-4A16-A87B-F0E23069D742}" presName="root2" presStyleCnt="0"/>
      <dgm:spPr/>
    </dgm:pt>
    <dgm:pt modelId="{1F866646-C27D-405E-9AA8-FCC71C1AF1FE}" type="pres">
      <dgm:prSet presAssocID="{EBA8EAF1-9384-4A16-A87B-F0E23069D742}" presName="LevelTwoTextNode" presStyleLbl="node3" presStyleIdx="0" presStyleCnt="6">
        <dgm:presLayoutVars>
          <dgm:chPref val="3"/>
        </dgm:presLayoutVars>
      </dgm:prSet>
      <dgm:spPr/>
    </dgm:pt>
    <dgm:pt modelId="{86926DC3-A13C-4639-8551-4BB416BAB598}" type="pres">
      <dgm:prSet presAssocID="{EBA8EAF1-9384-4A16-A87B-F0E23069D742}" presName="level3hierChild" presStyleCnt="0"/>
      <dgm:spPr/>
    </dgm:pt>
    <dgm:pt modelId="{9A1A326D-F697-43D1-9DE6-2410FCC29363}" type="pres">
      <dgm:prSet presAssocID="{E020468B-8FE6-4E8A-A2C1-AB3FCE76F639}" presName="conn2-1" presStyleLbl="parChTrans1D3" presStyleIdx="1" presStyleCnt="6"/>
      <dgm:spPr/>
    </dgm:pt>
    <dgm:pt modelId="{7EECCFEF-21E1-4989-90A7-08A174FCFCA2}" type="pres">
      <dgm:prSet presAssocID="{E020468B-8FE6-4E8A-A2C1-AB3FCE76F639}" presName="connTx" presStyleLbl="parChTrans1D3" presStyleIdx="1" presStyleCnt="6"/>
      <dgm:spPr/>
    </dgm:pt>
    <dgm:pt modelId="{A2787BB8-80E5-41E6-B6C1-72A891737BB7}" type="pres">
      <dgm:prSet presAssocID="{8707F8B6-4E3D-4BA2-B5E5-FA432398AFC4}" presName="root2" presStyleCnt="0"/>
      <dgm:spPr/>
    </dgm:pt>
    <dgm:pt modelId="{2F150D3B-94D7-4D0E-8BE5-A9A25F1C36C6}" type="pres">
      <dgm:prSet presAssocID="{8707F8B6-4E3D-4BA2-B5E5-FA432398AFC4}" presName="LevelTwoTextNode" presStyleLbl="node3" presStyleIdx="1" presStyleCnt="6">
        <dgm:presLayoutVars>
          <dgm:chPref val="3"/>
        </dgm:presLayoutVars>
      </dgm:prSet>
      <dgm:spPr/>
    </dgm:pt>
    <dgm:pt modelId="{733AF000-679A-4B0A-ADC0-6F5EA90160FA}" type="pres">
      <dgm:prSet presAssocID="{8707F8B6-4E3D-4BA2-B5E5-FA432398AFC4}" presName="level3hierChild" presStyleCnt="0"/>
      <dgm:spPr/>
    </dgm:pt>
    <dgm:pt modelId="{C8EAD5ED-AD3F-4341-8F74-EB5975D16DE2}" type="pres">
      <dgm:prSet presAssocID="{76480A0A-948E-475C-9B52-DD43BBDBE546}" presName="conn2-1" presStyleLbl="parChTrans1D2" presStyleIdx="1" presStyleCnt="3"/>
      <dgm:spPr/>
    </dgm:pt>
    <dgm:pt modelId="{570D409E-328C-48F5-9152-FE173956F32A}" type="pres">
      <dgm:prSet presAssocID="{76480A0A-948E-475C-9B52-DD43BBDBE546}" presName="connTx" presStyleLbl="parChTrans1D2" presStyleIdx="1" presStyleCnt="3"/>
      <dgm:spPr/>
    </dgm:pt>
    <dgm:pt modelId="{ED4A73F2-246D-4889-BD7B-FE8814C3418B}" type="pres">
      <dgm:prSet presAssocID="{B04345EB-E86E-48DB-8E4E-353F2F8549C9}" presName="root2" presStyleCnt="0"/>
      <dgm:spPr/>
    </dgm:pt>
    <dgm:pt modelId="{1D886BDA-AC7F-4388-ABB2-899ED6660A99}" type="pres">
      <dgm:prSet presAssocID="{B04345EB-E86E-48DB-8E4E-353F2F8549C9}" presName="LevelTwoTextNode" presStyleLbl="node2" presStyleIdx="1" presStyleCnt="3">
        <dgm:presLayoutVars>
          <dgm:chPref val="3"/>
        </dgm:presLayoutVars>
      </dgm:prSet>
      <dgm:spPr/>
    </dgm:pt>
    <dgm:pt modelId="{AF76D860-8B2A-450A-8FAE-21BE1868B045}" type="pres">
      <dgm:prSet presAssocID="{B04345EB-E86E-48DB-8E4E-353F2F8549C9}" presName="level3hierChild" presStyleCnt="0"/>
      <dgm:spPr/>
    </dgm:pt>
    <dgm:pt modelId="{87F77CFC-6843-4A00-B05F-84FDFEA5E2F0}" type="pres">
      <dgm:prSet presAssocID="{52784BBE-D706-40FE-A28C-576FB11AD764}" presName="conn2-1" presStyleLbl="parChTrans1D3" presStyleIdx="2" presStyleCnt="6"/>
      <dgm:spPr/>
    </dgm:pt>
    <dgm:pt modelId="{4E65ED2C-3934-4296-8748-420053FB71CC}" type="pres">
      <dgm:prSet presAssocID="{52784BBE-D706-40FE-A28C-576FB11AD764}" presName="connTx" presStyleLbl="parChTrans1D3" presStyleIdx="2" presStyleCnt="6"/>
      <dgm:spPr/>
    </dgm:pt>
    <dgm:pt modelId="{41576FAD-5D01-4F4E-A567-1721E4F10FF9}" type="pres">
      <dgm:prSet presAssocID="{AB92A6C6-F18D-4B95-86AE-A3A92735D6A3}" presName="root2" presStyleCnt="0"/>
      <dgm:spPr/>
    </dgm:pt>
    <dgm:pt modelId="{F1D98B33-2196-4547-8F81-EEC9D3A2313C}" type="pres">
      <dgm:prSet presAssocID="{AB92A6C6-F18D-4B95-86AE-A3A92735D6A3}" presName="LevelTwoTextNode" presStyleLbl="node3" presStyleIdx="2" presStyleCnt="6">
        <dgm:presLayoutVars>
          <dgm:chPref val="3"/>
        </dgm:presLayoutVars>
      </dgm:prSet>
      <dgm:spPr/>
    </dgm:pt>
    <dgm:pt modelId="{01BE2ADE-61B1-4C53-8CC9-DD70984D0191}" type="pres">
      <dgm:prSet presAssocID="{AB92A6C6-F18D-4B95-86AE-A3A92735D6A3}" presName="level3hierChild" presStyleCnt="0"/>
      <dgm:spPr/>
    </dgm:pt>
    <dgm:pt modelId="{EF4F9C75-5058-4F96-803A-089C1D1597FE}" type="pres">
      <dgm:prSet presAssocID="{66AC0F7F-5ADD-4127-9ED1-2DE1CD220713}" presName="conn2-1" presStyleLbl="parChTrans1D3" presStyleIdx="3" presStyleCnt="6"/>
      <dgm:spPr/>
    </dgm:pt>
    <dgm:pt modelId="{5A48E69F-78B7-46BC-BC61-E6C5FD042584}" type="pres">
      <dgm:prSet presAssocID="{66AC0F7F-5ADD-4127-9ED1-2DE1CD220713}" presName="connTx" presStyleLbl="parChTrans1D3" presStyleIdx="3" presStyleCnt="6"/>
      <dgm:spPr/>
    </dgm:pt>
    <dgm:pt modelId="{76857157-145C-4740-9C6A-21A3D682D63F}" type="pres">
      <dgm:prSet presAssocID="{125A6325-AD94-46B1-8DDD-D4D0ADA5E868}" presName="root2" presStyleCnt="0"/>
      <dgm:spPr/>
    </dgm:pt>
    <dgm:pt modelId="{813CCBE1-2A7C-4EB4-92E2-412ED287D5AB}" type="pres">
      <dgm:prSet presAssocID="{125A6325-AD94-46B1-8DDD-D4D0ADA5E868}" presName="LevelTwoTextNode" presStyleLbl="node3" presStyleIdx="3" presStyleCnt="6" custLinFactNeighborX="1068" custLinFactNeighborY="-1138">
        <dgm:presLayoutVars>
          <dgm:chPref val="3"/>
        </dgm:presLayoutVars>
      </dgm:prSet>
      <dgm:spPr/>
    </dgm:pt>
    <dgm:pt modelId="{BE7BED73-8D7D-4CE4-AB0B-F502050CC700}" type="pres">
      <dgm:prSet presAssocID="{125A6325-AD94-46B1-8DDD-D4D0ADA5E868}" presName="level3hierChild" presStyleCnt="0"/>
      <dgm:spPr/>
    </dgm:pt>
    <dgm:pt modelId="{56E6B39B-483B-4DEE-B7D5-8B2FB66343DA}" type="pres">
      <dgm:prSet presAssocID="{FCC59EC8-9C69-4A71-86AE-85524E6EC572}" presName="conn2-1" presStyleLbl="parChTrans1D2" presStyleIdx="2" presStyleCnt="3"/>
      <dgm:spPr/>
    </dgm:pt>
    <dgm:pt modelId="{D18468B7-7E5D-44A9-A4C6-F04A5D8AE133}" type="pres">
      <dgm:prSet presAssocID="{FCC59EC8-9C69-4A71-86AE-85524E6EC572}" presName="connTx" presStyleLbl="parChTrans1D2" presStyleIdx="2" presStyleCnt="3"/>
      <dgm:spPr/>
    </dgm:pt>
    <dgm:pt modelId="{173A34ED-388A-4A6C-9AA9-48A90ACE3098}" type="pres">
      <dgm:prSet presAssocID="{500FA908-1B1A-4820-A2E0-9FFF4C484873}" presName="root2" presStyleCnt="0"/>
      <dgm:spPr/>
    </dgm:pt>
    <dgm:pt modelId="{FB3E1802-C893-40C5-B16F-4CABFF57789F}" type="pres">
      <dgm:prSet presAssocID="{500FA908-1B1A-4820-A2E0-9FFF4C484873}" presName="LevelTwoTextNode" presStyleLbl="node2" presStyleIdx="2" presStyleCnt="3">
        <dgm:presLayoutVars>
          <dgm:chPref val="3"/>
        </dgm:presLayoutVars>
      </dgm:prSet>
      <dgm:spPr/>
    </dgm:pt>
    <dgm:pt modelId="{A69530C4-E240-4E79-A803-24EC8E6D4357}" type="pres">
      <dgm:prSet presAssocID="{500FA908-1B1A-4820-A2E0-9FFF4C484873}" presName="level3hierChild" presStyleCnt="0"/>
      <dgm:spPr/>
    </dgm:pt>
    <dgm:pt modelId="{ED03F066-BB8F-45C8-B72A-EF5E209DF449}" type="pres">
      <dgm:prSet presAssocID="{4BA89341-6A36-450D-A6FE-19AC07BE52C2}" presName="conn2-1" presStyleLbl="parChTrans1D3" presStyleIdx="4" presStyleCnt="6"/>
      <dgm:spPr/>
    </dgm:pt>
    <dgm:pt modelId="{0C154FA6-7074-4E70-8F55-86C94BB90C46}" type="pres">
      <dgm:prSet presAssocID="{4BA89341-6A36-450D-A6FE-19AC07BE52C2}" presName="connTx" presStyleLbl="parChTrans1D3" presStyleIdx="4" presStyleCnt="6"/>
      <dgm:spPr/>
    </dgm:pt>
    <dgm:pt modelId="{3182BB1A-6212-416F-BF88-1C4900D40D86}" type="pres">
      <dgm:prSet presAssocID="{22081C66-EBF8-4DD3-B116-7E08C344F655}" presName="root2" presStyleCnt="0"/>
      <dgm:spPr/>
    </dgm:pt>
    <dgm:pt modelId="{49C1AE38-3D61-4ADF-939F-FBDB9F832F2A}" type="pres">
      <dgm:prSet presAssocID="{22081C66-EBF8-4DD3-B116-7E08C344F655}" presName="LevelTwoTextNode" presStyleLbl="node3" presStyleIdx="4" presStyleCnt="6">
        <dgm:presLayoutVars>
          <dgm:chPref val="3"/>
        </dgm:presLayoutVars>
      </dgm:prSet>
      <dgm:spPr/>
    </dgm:pt>
    <dgm:pt modelId="{165980F7-3D79-4789-B308-EA2EABB91991}" type="pres">
      <dgm:prSet presAssocID="{22081C66-EBF8-4DD3-B116-7E08C344F655}" presName="level3hierChild" presStyleCnt="0"/>
      <dgm:spPr/>
    </dgm:pt>
    <dgm:pt modelId="{C14F5ACF-B942-4671-8541-F22C632537A2}" type="pres">
      <dgm:prSet presAssocID="{619E274E-E678-4DD0-83ED-E32E0FAEBC95}" presName="conn2-1" presStyleLbl="parChTrans1D3" presStyleIdx="5" presStyleCnt="6"/>
      <dgm:spPr/>
    </dgm:pt>
    <dgm:pt modelId="{EC227554-524A-4371-9C96-F9ABE12883C8}" type="pres">
      <dgm:prSet presAssocID="{619E274E-E678-4DD0-83ED-E32E0FAEBC95}" presName="connTx" presStyleLbl="parChTrans1D3" presStyleIdx="5" presStyleCnt="6"/>
      <dgm:spPr/>
    </dgm:pt>
    <dgm:pt modelId="{C18A1189-94C7-4733-AE1D-B29E15480265}" type="pres">
      <dgm:prSet presAssocID="{BA8465FD-9F2A-4B37-B0A9-D3F6087F7595}" presName="root2" presStyleCnt="0"/>
      <dgm:spPr/>
    </dgm:pt>
    <dgm:pt modelId="{35AC4371-30CF-49E7-B209-2A470FEB411D}" type="pres">
      <dgm:prSet presAssocID="{BA8465FD-9F2A-4B37-B0A9-D3F6087F7595}" presName="LevelTwoTextNode" presStyleLbl="node3" presStyleIdx="5" presStyleCnt="6">
        <dgm:presLayoutVars>
          <dgm:chPref val="3"/>
        </dgm:presLayoutVars>
      </dgm:prSet>
      <dgm:spPr/>
    </dgm:pt>
    <dgm:pt modelId="{77987994-998F-43E0-8245-3C517921C448}" type="pres">
      <dgm:prSet presAssocID="{BA8465FD-9F2A-4B37-B0A9-D3F6087F7595}" presName="level3hierChild" presStyleCnt="0"/>
      <dgm:spPr/>
    </dgm:pt>
  </dgm:ptLst>
  <dgm:cxnLst>
    <dgm:cxn modelId="{06DE0E10-404F-40C5-896D-F73CA09B5950}" type="presOf" srcId="{F4F49D31-8E9D-4B4D-914A-17D598DE9490}" destId="{67AE644D-487D-4A0C-9A61-2A92DEFBB65F}" srcOrd="1" destOrd="0" presId="urn:microsoft.com/office/officeart/2008/layout/HorizontalMultiLevelHierarchy"/>
    <dgm:cxn modelId="{26D95622-D6DA-4C33-8891-A3CE4357ACAB}" type="presOf" srcId="{619E274E-E678-4DD0-83ED-E32E0FAEBC95}" destId="{C14F5ACF-B942-4671-8541-F22C632537A2}" srcOrd="0" destOrd="0" presId="urn:microsoft.com/office/officeart/2008/layout/HorizontalMultiLevelHierarchy"/>
    <dgm:cxn modelId="{7AFF4228-6C4B-43AA-A987-49A585E6B819}" srcId="{C147EC60-3940-4B18-9E78-15865DF8D062}" destId="{29445188-43E5-4E80-AB28-F6BC58EABB25}" srcOrd="0" destOrd="0" parTransId="{AAF9F567-935A-4C76-AD2D-8307D01746C6}" sibTransId="{A04EED2D-310E-4608-B5AA-1971F442CAE5}"/>
    <dgm:cxn modelId="{A363652A-A242-459B-AD02-005C287352E4}" srcId="{C147EC60-3940-4B18-9E78-15865DF8D062}" destId="{B04345EB-E86E-48DB-8E4E-353F2F8549C9}" srcOrd="1" destOrd="0" parTransId="{76480A0A-948E-475C-9B52-DD43BBDBE546}" sibTransId="{9115B483-5AC2-4411-9EB5-221C775F9262}"/>
    <dgm:cxn modelId="{AECD6C39-A9BE-451D-ABD4-B64C15CDD03A}" type="presOf" srcId="{AAF9F567-935A-4C76-AD2D-8307D01746C6}" destId="{EBA6C643-DB97-4F2E-8FA2-11D5E90705FA}" srcOrd="0" destOrd="0" presId="urn:microsoft.com/office/officeart/2008/layout/HorizontalMultiLevelHierarchy"/>
    <dgm:cxn modelId="{394D593A-BF8C-49C3-9C57-6FCC7D51EC89}" type="presOf" srcId="{52784BBE-D706-40FE-A28C-576FB11AD764}" destId="{4E65ED2C-3934-4296-8748-420053FB71CC}" srcOrd="1" destOrd="0" presId="urn:microsoft.com/office/officeart/2008/layout/HorizontalMultiLevelHierarchy"/>
    <dgm:cxn modelId="{B0965F3F-AD8B-4A74-B2B1-59FA48C6E5BB}" type="presOf" srcId="{E020468B-8FE6-4E8A-A2C1-AB3FCE76F639}" destId="{7EECCFEF-21E1-4989-90A7-08A174FCFCA2}" srcOrd="1" destOrd="0" presId="urn:microsoft.com/office/officeart/2008/layout/HorizontalMultiLevelHierarchy"/>
    <dgm:cxn modelId="{4F616A43-83DF-49C2-AD09-12B1947AA84D}" type="presOf" srcId="{4BA89341-6A36-450D-A6FE-19AC07BE52C2}" destId="{0C154FA6-7074-4E70-8F55-86C94BB90C46}" srcOrd="1" destOrd="0" presId="urn:microsoft.com/office/officeart/2008/layout/HorizontalMultiLevelHierarchy"/>
    <dgm:cxn modelId="{40CF1C65-95E9-4322-95AD-F594FCA61B6D}" type="presOf" srcId="{66AC0F7F-5ADD-4127-9ED1-2DE1CD220713}" destId="{EF4F9C75-5058-4F96-803A-089C1D1597FE}" srcOrd="0" destOrd="0" presId="urn:microsoft.com/office/officeart/2008/layout/HorizontalMultiLevelHierarchy"/>
    <dgm:cxn modelId="{96DCDB4A-54DB-480E-AFE0-896A86A55191}" type="presOf" srcId="{76480A0A-948E-475C-9B52-DD43BBDBE546}" destId="{570D409E-328C-48F5-9152-FE173956F32A}" srcOrd="1" destOrd="0" presId="urn:microsoft.com/office/officeart/2008/layout/HorizontalMultiLevelHierarchy"/>
    <dgm:cxn modelId="{17DD9E4F-681B-48A7-AAD5-2939087EB4C2}" srcId="{500FA908-1B1A-4820-A2E0-9FFF4C484873}" destId="{BA8465FD-9F2A-4B37-B0A9-D3F6087F7595}" srcOrd="1" destOrd="0" parTransId="{619E274E-E678-4DD0-83ED-E32E0FAEBC95}" sibTransId="{6E168C1B-197D-4C00-9FF2-6888B3914365}"/>
    <dgm:cxn modelId="{7FA0CE6F-FF71-4DDA-B17B-AAFE5730BAB5}" srcId="{B04345EB-E86E-48DB-8E4E-353F2F8549C9}" destId="{125A6325-AD94-46B1-8DDD-D4D0ADA5E868}" srcOrd="1" destOrd="0" parTransId="{66AC0F7F-5ADD-4127-9ED1-2DE1CD220713}" sibTransId="{AF39B4AB-4D72-4630-9F0F-91F9F32B8E27}"/>
    <dgm:cxn modelId="{2BA60475-4587-4665-8381-3A2A3DB203CC}" type="presOf" srcId="{FCC59EC8-9C69-4A71-86AE-85524E6EC572}" destId="{D18468B7-7E5D-44A9-A4C6-F04A5D8AE133}" srcOrd="1" destOrd="0" presId="urn:microsoft.com/office/officeart/2008/layout/HorizontalMultiLevelHierarchy"/>
    <dgm:cxn modelId="{9314A556-089F-4326-9A8D-6D83C4CFD67A}" type="presOf" srcId="{52784BBE-D706-40FE-A28C-576FB11AD764}" destId="{87F77CFC-6843-4A00-B05F-84FDFEA5E2F0}" srcOrd="0" destOrd="0" presId="urn:microsoft.com/office/officeart/2008/layout/HorizontalMultiLevelHierarchy"/>
    <dgm:cxn modelId="{71ECAD78-F7AB-467C-8C15-9A5CB56C26B8}" type="presOf" srcId="{66AC0F7F-5ADD-4127-9ED1-2DE1CD220713}" destId="{5A48E69F-78B7-46BC-BC61-E6C5FD042584}" srcOrd="1" destOrd="0" presId="urn:microsoft.com/office/officeart/2008/layout/HorizontalMultiLevelHierarchy"/>
    <dgm:cxn modelId="{AB206B79-B7E9-4958-8460-73DCE4B10863}" type="presOf" srcId="{AB92A6C6-F18D-4B95-86AE-A3A92735D6A3}" destId="{F1D98B33-2196-4547-8F81-EEC9D3A2313C}" srcOrd="0" destOrd="0" presId="urn:microsoft.com/office/officeart/2008/layout/HorizontalMultiLevelHierarchy"/>
    <dgm:cxn modelId="{0FB20084-DD26-49F4-89BE-5E63A36F4849}" srcId="{29445188-43E5-4E80-AB28-F6BC58EABB25}" destId="{EBA8EAF1-9384-4A16-A87B-F0E23069D742}" srcOrd="0" destOrd="0" parTransId="{F4F49D31-8E9D-4B4D-914A-17D598DE9490}" sibTransId="{84EDD4C1-D554-423F-B9B7-C349B30BB117}"/>
    <dgm:cxn modelId="{1D38F485-36D1-47F8-B1DC-835A98B3D49B}" type="presOf" srcId="{FCC59EC8-9C69-4A71-86AE-85524E6EC572}" destId="{56E6B39B-483B-4DEE-B7D5-8B2FB66343DA}" srcOrd="0" destOrd="0" presId="urn:microsoft.com/office/officeart/2008/layout/HorizontalMultiLevelHierarchy"/>
    <dgm:cxn modelId="{8EB5149F-7509-46F5-9E69-591B50D39DEB}" type="presOf" srcId="{4BA89341-6A36-450D-A6FE-19AC07BE52C2}" destId="{ED03F066-BB8F-45C8-B72A-EF5E209DF449}" srcOrd="0" destOrd="0" presId="urn:microsoft.com/office/officeart/2008/layout/HorizontalMultiLevelHierarchy"/>
    <dgm:cxn modelId="{635D62A2-A2A5-416B-B799-F452842409A8}" srcId="{29445188-43E5-4E80-AB28-F6BC58EABB25}" destId="{8707F8B6-4E3D-4BA2-B5E5-FA432398AFC4}" srcOrd="1" destOrd="0" parTransId="{E020468B-8FE6-4E8A-A2C1-AB3FCE76F639}" sibTransId="{76A25C89-2C55-4A45-9553-DF974E075EF3}"/>
    <dgm:cxn modelId="{092C18A9-5A0E-44DE-B961-37662AEACCBF}" type="presOf" srcId="{125A6325-AD94-46B1-8DDD-D4D0ADA5E868}" destId="{813CCBE1-2A7C-4EB4-92E2-412ED287D5AB}" srcOrd="0" destOrd="0" presId="urn:microsoft.com/office/officeart/2008/layout/HorizontalMultiLevelHierarchy"/>
    <dgm:cxn modelId="{BC46A9AB-1A49-4955-8C37-351086AEA960}" srcId="{E15904DA-E9C9-42FE-B94E-F196CFF76F66}" destId="{C147EC60-3940-4B18-9E78-15865DF8D062}" srcOrd="0" destOrd="0" parTransId="{AB1824E6-6EB0-49B8-8CD0-5030EB028E4D}" sibTransId="{3A35D7BA-99E9-4CCF-BF8C-B6B4E16B9BB7}"/>
    <dgm:cxn modelId="{2A9B36AC-44EF-453D-B254-E504780B8F1F}" type="presOf" srcId="{C147EC60-3940-4B18-9E78-15865DF8D062}" destId="{D7B0CDE8-3EB4-4BE2-BD37-BA9504D1DBD7}" srcOrd="0" destOrd="0" presId="urn:microsoft.com/office/officeart/2008/layout/HorizontalMultiLevelHierarchy"/>
    <dgm:cxn modelId="{491EBCAF-7BF9-4569-ABEA-D9E22C1BFFAC}" type="presOf" srcId="{500FA908-1B1A-4820-A2E0-9FFF4C484873}" destId="{FB3E1802-C893-40C5-B16F-4CABFF57789F}" srcOrd="0" destOrd="0" presId="urn:microsoft.com/office/officeart/2008/layout/HorizontalMultiLevelHierarchy"/>
    <dgm:cxn modelId="{4B1B1CB1-3840-4964-A005-E6847D29FEB0}" type="presOf" srcId="{EBA8EAF1-9384-4A16-A87B-F0E23069D742}" destId="{1F866646-C27D-405E-9AA8-FCC71C1AF1FE}" srcOrd="0" destOrd="0" presId="urn:microsoft.com/office/officeart/2008/layout/HorizontalMultiLevelHierarchy"/>
    <dgm:cxn modelId="{EF3AC7BC-5995-47AD-A9EF-6E6F3A475D3E}" type="presOf" srcId="{E15904DA-E9C9-42FE-B94E-F196CFF76F66}" destId="{F0593E43-968A-40A9-98A8-E675A7A2F1DF}" srcOrd="0" destOrd="0" presId="urn:microsoft.com/office/officeart/2008/layout/HorizontalMultiLevelHierarchy"/>
    <dgm:cxn modelId="{FE080FBF-D6E5-4C5C-ABC4-C3A45B53D989}" type="presOf" srcId="{29445188-43E5-4E80-AB28-F6BC58EABB25}" destId="{15CE1B04-8402-4826-BB36-F753F321117B}" srcOrd="0" destOrd="0" presId="urn:microsoft.com/office/officeart/2008/layout/HorizontalMultiLevelHierarchy"/>
    <dgm:cxn modelId="{E63CFEC3-6AB0-4A0B-AB90-6AE810327077}" type="presOf" srcId="{F4F49D31-8E9D-4B4D-914A-17D598DE9490}" destId="{2F56C218-6FC5-4ED8-A2D7-62A230A43225}" srcOrd="0" destOrd="0" presId="urn:microsoft.com/office/officeart/2008/layout/HorizontalMultiLevelHierarchy"/>
    <dgm:cxn modelId="{DD119BCB-D45A-49A1-BBD6-0394DD32F949}" srcId="{B04345EB-E86E-48DB-8E4E-353F2F8549C9}" destId="{AB92A6C6-F18D-4B95-86AE-A3A92735D6A3}" srcOrd="0" destOrd="0" parTransId="{52784BBE-D706-40FE-A28C-576FB11AD764}" sibTransId="{54BDD7F2-4E7A-47E3-AE89-F2183A7A1C47}"/>
    <dgm:cxn modelId="{7E482AD0-5AD5-4888-92A7-B45548075EE5}" type="presOf" srcId="{B04345EB-E86E-48DB-8E4E-353F2F8549C9}" destId="{1D886BDA-AC7F-4388-ABB2-899ED6660A99}" srcOrd="0" destOrd="0" presId="urn:microsoft.com/office/officeart/2008/layout/HorizontalMultiLevelHierarchy"/>
    <dgm:cxn modelId="{2E8041DB-7669-4122-88EB-1C478EC7B659}" type="presOf" srcId="{22081C66-EBF8-4DD3-B116-7E08C344F655}" destId="{49C1AE38-3D61-4ADF-939F-FBDB9F832F2A}" srcOrd="0" destOrd="0" presId="urn:microsoft.com/office/officeart/2008/layout/HorizontalMultiLevelHierarchy"/>
    <dgm:cxn modelId="{98FB2DDC-655A-43F9-B226-D2152497E866}" type="presOf" srcId="{BA8465FD-9F2A-4B37-B0A9-D3F6087F7595}" destId="{35AC4371-30CF-49E7-B209-2A470FEB411D}" srcOrd="0" destOrd="0" presId="urn:microsoft.com/office/officeart/2008/layout/HorizontalMultiLevelHierarchy"/>
    <dgm:cxn modelId="{2A3E12DF-84B7-404B-A85B-B6B95612758D}" type="presOf" srcId="{8707F8B6-4E3D-4BA2-B5E5-FA432398AFC4}" destId="{2F150D3B-94D7-4D0E-8BE5-A9A25F1C36C6}" srcOrd="0" destOrd="0" presId="urn:microsoft.com/office/officeart/2008/layout/HorizontalMultiLevelHierarchy"/>
    <dgm:cxn modelId="{D7FC55E3-CD5C-4767-A29B-7F4A0495FF48}" type="presOf" srcId="{E020468B-8FE6-4E8A-A2C1-AB3FCE76F639}" destId="{9A1A326D-F697-43D1-9DE6-2410FCC29363}" srcOrd="0" destOrd="0" presId="urn:microsoft.com/office/officeart/2008/layout/HorizontalMultiLevelHierarchy"/>
    <dgm:cxn modelId="{E8FCDAEE-BA92-4BEF-BF9D-52FC7A098ED7}" srcId="{500FA908-1B1A-4820-A2E0-9FFF4C484873}" destId="{22081C66-EBF8-4DD3-B116-7E08C344F655}" srcOrd="0" destOrd="0" parTransId="{4BA89341-6A36-450D-A6FE-19AC07BE52C2}" sibTransId="{80CECF54-2323-4411-A7F9-62751EA0E0DB}"/>
    <dgm:cxn modelId="{B5474DF6-EF5D-4B0E-B473-39E2D09B5F53}" type="presOf" srcId="{AAF9F567-935A-4C76-AD2D-8307D01746C6}" destId="{40549A86-A0D4-4B9F-A5F1-0A5740CDEB99}" srcOrd="1" destOrd="0" presId="urn:microsoft.com/office/officeart/2008/layout/HorizontalMultiLevelHierarchy"/>
    <dgm:cxn modelId="{0CB677FC-A488-4B58-A1E7-6D312F23A6E0}" type="presOf" srcId="{619E274E-E678-4DD0-83ED-E32E0FAEBC95}" destId="{EC227554-524A-4371-9C96-F9ABE12883C8}" srcOrd="1" destOrd="0" presId="urn:microsoft.com/office/officeart/2008/layout/HorizontalMultiLevelHierarchy"/>
    <dgm:cxn modelId="{69909AFC-091F-49D9-AE48-D7C25AD4F419}" srcId="{C147EC60-3940-4B18-9E78-15865DF8D062}" destId="{500FA908-1B1A-4820-A2E0-9FFF4C484873}" srcOrd="2" destOrd="0" parTransId="{FCC59EC8-9C69-4A71-86AE-85524E6EC572}" sibTransId="{0E187953-55F5-46FB-8F8E-9D6F738443C7}"/>
    <dgm:cxn modelId="{C9EE2BFE-CEB1-4908-9CCD-45C467AF1764}" type="presOf" srcId="{76480A0A-948E-475C-9B52-DD43BBDBE546}" destId="{C8EAD5ED-AD3F-4341-8F74-EB5975D16DE2}" srcOrd="0" destOrd="0" presId="urn:microsoft.com/office/officeart/2008/layout/HorizontalMultiLevelHierarchy"/>
    <dgm:cxn modelId="{9189411B-E383-4C95-B8F8-75A60BCC1867}" type="presParOf" srcId="{F0593E43-968A-40A9-98A8-E675A7A2F1DF}" destId="{4B214962-5D20-44B8-B075-B2A292F42149}" srcOrd="0" destOrd="0" presId="urn:microsoft.com/office/officeart/2008/layout/HorizontalMultiLevelHierarchy"/>
    <dgm:cxn modelId="{C31B8C24-65B1-4294-886F-568A4855FC6F}" type="presParOf" srcId="{4B214962-5D20-44B8-B075-B2A292F42149}" destId="{D7B0CDE8-3EB4-4BE2-BD37-BA9504D1DBD7}" srcOrd="0" destOrd="0" presId="urn:microsoft.com/office/officeart/2008/layout/HorizontalMultiLevelHierarchy"/>
    <dgm:cxn modelId="{10EB0851-6C73-46E3-933E-6FE4E29D3D81}" type="presParOf" srcId="{4B214962-5D20-44B8-B075-B2A292F42149}" destId="{2F684578-74CD-4981-B42F-759FB3E71C1D}" srcOrd="1" destOrd="0" presId="urn:microsoft.com/office/officeart/2008/layout/HorizontalMultiLevelHierarchy"/>
    <dgm:cxn modelId="{6D573651-C747-4593-B460-CB2CE9948D19}" type="presParOf" srcId="{2F684578-74CD-4981-B42F-759FB3E71C1D}" destId="{EBA6C643-DB97-4F2E-8FA2-11D5E90705FA}" srcOrd="0" destOrd="0" presId="urn:microsoft.com/office/officeart/2008/layout/HorizontalMultiLevelHierarchy"/>
    <dgm:cxn modelId="{0BA2DBAE-0433-4943-A06E-658260B62378}" type="presParOf" srcId="{EBA6C643-DB97-4F2E-8FA2-11D5E90705FA}" destId="{40549A86-A0D4-4B9F-A5F1-0A5740CDEB99}" srcOrd="0" destOrd="0" presId="urn:microsoft.com/office/officeart/2008/layout/HorizontalMultiLevelHierarchy"/>
    <dgm:cxn modelId="{F6A93737-CB48-4256-AC17-1D59FA7CF295}" type="presParOf" srcId="{2F684578-74CD-4981-B42F-759FB3E71C1D}" destId="{02FD4750-2217-46AA-93A1-5222B53A64AE}" srcOrd="1" destOrd="0" presId="urn:microsoft.com/office/officeart/2008/layout/HorizontalMultiLevelHierarchy"/>
    <dgm:cxn modelId="{4217AAD5-5A98-4BEB-B976-635920822745}" type="presParOf" srcId="{02FD4750-2217-46AA-93A1-5222B53A64AE}" destId="{15CE1B04-8402-4826-BB36-F753F321117B}" srcOrd="0" destOrd="0" presId="urn:microsoft.com/office/officeart/2008/layout/HorizontalMultiLevelHierarchy"/>
    <dgm:cxn modelId="{99DF8FB6-2A4D-4F4F-AAD2-620110ED629C}" type="presParOf" srcId="{02FD4750-2217-46AA-93A1-5222B53A64AE}" destId="{7BF0972F-C9B3-4F54-82A0-18256637571A}" srcOrd="1" destOrd="0" presId="urn:microsoft.com/office/officeart/2008/layout/HorizontalMultiLevelHierarchy"/>
    <dgm:cxn modelId="{9E93860B-F21C-4A76-85C6-26977675A506}" type="presParOf" srcId="{7BF0972F-C9B3-4F54-82A0-18256637571A}" destId="{2F56C218-6FC5-4ED8-A2D7-62A230A43225}" srcOrd="0" destOrd="0" presId="urn:microsoft.com/office/officeart/2008/layout/HorizontalMultiLevelHierarchy"/>
    <dgm:cxn modelId="{2009DBA5-62CA-4195-BB07-7EA3B642DF54}" type="presParOf" srcId="{2F56C218-6FC5-4ED8-A2D7-62A230A43225}" destId="{67AE644D-487D-4A0C-9A61-2A92DEFBB65F}" srcOrd="0" destOrd="0" presId="urn:microsoft.com/office/officeart/2008/layout/HorizontalMultiLevelHierarchy"/>
    <dgm:cxn modelId="{A98FC823-673A-45C5-B341-2F2CB5DB95E9}" type="presParOf" srcId="{7BF0972F-C9B3-4F54-82A0-18256637571A}" destId="{226AB7CC-A3DF-40E0-B43F-C694BD05E6AD}" srcOrd="1" destOrd="0" presId="urn:microsoft.com/office/officeart/2008/layout/HorizontalMultiLevelHierarchy"/>
    <dgm:cxn modelId="{EE993F5E-799D-4AF4-B08C-62E1B13EC118}" type="presParOf" srcId="{226AB7CC-A3DF-40E0-B43F-C694BD05E6AD}" destId="{1F866646-C27D-405E-9AA8-FCC71C1AF1FE}" srcOrd="0" destOrd="0" presId="urn:microsoft.com/office/officeart/2008/layout/HorizontalMultiLevelHierarchy"/>
    <dgm:cxn modelId="{26DCF517-10E4-40B9-910A-775325D2D047}" type="presParOf" srcId="{226AB7CC-A3DF-40E0-B43F-C694BD05E6AD}" destId="{86926DC3-A13C-4639-8551-4BB416BAB598}" srcOrd="1" destOrd="0" presId="urn:microsoft.com/office/officeart/2008/layout/HorizontalMultiLevelHierarchy"/>
    <dgm:cxn modelId="{536EB30F-F926-4936-8014-A1CC9979A59C}" type="presParOf" srcId="{7BF0972F-C9B3-4F54-82A0-18256637571A}" destId="{9A1A326D-F697-43D1-9DE6-2410FCC29363}" srcOrd="2" destOrd="0" presId="urn:microsoft.com/office/officeart/2008/layout/HorizontalMultiLevelHierarchy"/>
    <dgm:cxn modelId="{BE5A5E86-223D-4A0C-8BF2-5E32313171B7}" type="presParOf" srcId="{9A1A326D-F697-43D1-9DE6-2410FCC29363}" destId="{7EECCFEF-21E1-4989-90A7-08A174FCFCA2}" srcOrd="0" destOrd="0" presId="urn:microsoft.com/office/officeart/2008/layout/HorizontalMultiLevelHierarchy"/>
    <dgm:cxn modelId="{5933931D-241F-4518-9CF5-CB8B36492944}" type="presParOf" srcId="{7BF0972F-C9B3-4F54-82A0-18256637571A}" destId="{A2787BB8-80E5-41E6-B6C1-72A891737BB7}" srcOrd="3" destOrd="0" presId="urn:microsoft.com/office/officeart/2008/layout/HorizontalMultiLevelHierarchy"/>
    <dgm:cxn modelId="{83648495-9803-44A0-804A-BC9A6CF3804E}" type="presParOf" srcId="{A2787BB8-80E5-41E6-B6C1-72A891737BB7}" destId="{2F150D3B-94D7-4D0E-8BE5-A9A25F1C36C6}" srcOrd="0" destOrd="0" presId="urn:microsoft.com/office/officeart/2008/layout/HorizontalMultiLevelHierarchy"/>
    <dgm:cxn modelId="{BD040F28-56DC-462D-A9D2-4BE56296CF6B}" type="presParOf" srcId="{A2787BB8-80E5-41E6-B6C1-72A891737BB7}" destId="{733AF000-679A-4B0A-ADC0-6F5EA90160FA}" srcOrd="1" destOrd="0" presId="urn:microsoft.com/office/officeart/2008/layout/HorizontalMultiLevelHierarchy"/>
    <dgm:cxn modelId="{F9819D7A-8976-4683-823C-E40A8EAB3AC2}" type="presParOf" srcId="{2F684578-74CD-4981-B42F-759FB3E71C1D}" destId="{C8EAD5ED-AD3F-4341-8F74-EB5975D16DE2}" srcOrd="2" destOrd="0" presId="urn:microsoft.com/office/officeart/2008/layout/HorizontalMultiLevelHierarchy"/>
    <dgm:cxn modelId="{70E177D6-A0EA-4692-A317-EE34CF25B077}" type="presParOf" srcId="{C8EAD5ED-AD3F-4341-8F74-EB5975D16DE2}" destId="{570D409E-328C-48F5-9152-FE173956F32A}" srcOrd="0" destOrd="0" presId="urn:microsoft.com/office/officeart/2008/layout/HorizontalMultiLevelHierarchy"/>
    <dgm:cxn modelId="{927402A0-FAB9-4A17-BCB4-99732E2F8ED0}" type="presParOf" srcId="{2F684578-74CD-4981-B42F-759FB3E71C1D}" destId="{ED4A73F2-246D-4889-BD7B-FE8814C3418B}" srcOrd="3" destOrd="0" presId="urn:microsoft.com/office/officeart/2008/layout/HorizontalMultiLevelHierarchy"/>
    <dgm:cxn modelId="{2C632882-4B64-40B0-AFFB-6E4D316A7A88}" type="presParOf" srcId="{ED4A73F2-246D-4889-BD7B-FE8814C3418B}" destId="{1D886BDA-AC7F-4388-ABB2-899ED6660A99}" srcOrd="0" destOrd="0" presId="urn:microsoft.com/office/officeart/2008/layout/HorizontalMultiLevelHierarchy"/>
    <dgm:cxn modelId="{5EA233AD-ED5F-4EE9-8419-584B6A7CB2FC}" type="presParOf" srcId="{ED4A73F2-246D-4889-BD7B-FE8814C3418B}" destId="{AF76D860-8B2A-450A-8FAE-21BE1868B045}" srcOrd="1" destOrd="0" presId="urn:microsoft.com/office/officeart/2008/layout/HorizontalMultiLevelHierarchy"/>
    <dgm:cxn modelId="{E337F16B-00A7-402E-9979-499BF301DFDE}" type="presParOf" srcId="{AF76D860-8B2A-450A-8FAE-21BE1868B045}" destId="{87F77CFC-6843-4A00-B05F-84FDFEA5E2F0}" srcOrd="0" destOrd="0" presId="urn:microsoft.com/office/officeart/2008/layout/HorizontalMultiLevelHierarchy"/>
    <dgm:cxn modelId="{9F15B3E9-1007-4CDD-B111-F446807030BF}" type="presParOf" srcId="{87F77CFC-6843-4A00-B05F-84FDFEA5E2F0}" destId="{4E65ED2C-3934-4296-8748-420053FB71CC}" srcOrd="0" destOrd="0" presId="urn:microsoft.com/office/officeart/2008/layout/HorizontalMultiLevelHierarchy"/>
    <dgm:cxn modelId="{67A3C35B-236A-41E7-9E0B-E2C245C94521}" type="presParOf" srcId="{AF76D860-8B2A-450A-8FAE-21BE1868B045}" destId="{41576FAD-5D01-4F4E-A567-1721E4F10FF9}" srcOrd="1" destOrd="0" presId="urn:microsoft.com/office/officeart/2008/layout/HorizontalMultiLevelHierarchy"/>
    <dgm:cxn modelId="{D456DC68-9CA7-462A-918A-D7DAFAEFD391}" type="presParOf" srcId="{41576FAD-5D01-4F4E-A567-1721E4F10FF9}" destId="{F1D98B33-2196-4547-8F81-EEC9D3A2313C}" srcOrd="0" destOrd="0" presId="urn:microsoft.com/office/officeart/2008/layout/HorizontalMultiLevelHierarchy"/>
    <dgm:cxn modelId="{DFAF7DBE-DAB0-4BC9-B3FD-D5FA448F9654}" type="presParOf" srcId="{41576FAD-5D01-4F4E-A567-1721E4F10FF9}" destId="{01BE2ADE-61B1-4C53-8CC9-DD70984D0191}" srcOrd="1" destOrd="0" presId="urn:microsoft.com/office/officeart/2008/layout/HorizontalMultiLevelHierarchy"/>
    <dgm:cxn modelId="{A6B80EEB-1C1E-4618-B625-D79B3851E2B7}" type="presParOf" srcId="{AF76D860-8B2A-450A-8FAE-21BE1868B045}" destId="{EF4F9C75-5058-4F96-803A-089C1D1597FE}" srcOrd="2" destOrd="0" presId="urn:microsoft.com/office/officeart/2008/layout/HorizontalMultiLevelHierarchy"/>
    <dgm:cxn modelId="{9EF266F8-4663-4FA2-A00D-DB1A98DA808E}" type="presParOf" srcId="{EF4F9C75-5058-4F96-803A-089C1D1597FE}" destId="{5A48E69F-78B7-46BC-BC61-E6C5FD042584}" srcOrd="0" destOrd="0" presId="urn:microsoft.com/office/officeart/2008/layout/HorizontalMultiLevelHierarchy"/>
    <dgm:cxn modelId="{E65D4037-AC3D-4383-B1D9-B8FA31FC7C46}" type="presParOf" srcId="{AF76D860-8B2A-450A-8FAE-21BE1868B045}" destId="{76857157-145C-4740-9C6A-21A3D682D63F}" srcOrd="3" destOrd="0" presId="urn:microsoft.com/office/officeart/2008/layout/HorizontalMultiLevelHierarchy"/>
    <dgm:cxn modelId="{BE8E8C47-081E-477E-9A12-EE73F0E5CDCA}" type="presParOf" srcId="{76857157-145C-4740-9C6A-21A3D682D63F}" destId="{813CCBE1-2A7C-4EB4-92E2-412ED287D5AB}" srcOrd="0" destOrd="0" presId="urn:microsoft.com/office/officeart/2008/layout/HorizontalMultiLevelHierarchy"/>
    <dgm:cxn modelId="{64C6D78D-74A0-4D58-871F-E1FFB69084DC}" type="presParOf" srcId="{76857157-145C-4740-9C6A-21A3D682D63F}" destId="{BE7BED73-8D7D-4CE4-AB0B-F502050CC700}" srcOrd="1" destOrd="0" presId="urn:microsoft.com/office/officeart/2008/layout/HorizontalMultiLevelHierarchy"/>
    <dgm:cxn modelId="{99EFCC8C-7A72-459A-B420-1825A51A1BF7}" type="presParOf" srcId="{2F684578-74CD-4981-B42F-759FB3E71C1D}" destId="{56E6B39B-483B-4DEE-B7D5-8B2FB66343DA}" srcOrd="4" destOrd="0" presId="urn:microsoft.com/office/officeart/2008/layout/HorizontalMultiLevelHierarchy"/>
    <dgm:cxn modelId="{CFDED122-ED88-4788-A85F-47644EAF03A0}" type="presParOf" srcId="{56E6B39B-483B-4DEE-B7D5-8B2FB66343DA}" destId="{D18468B7-7E5D-44A9-A4C6-F04A5D8AE133}" srcOrd="0" destOrd="0" presId="urn:microsoft.com/office/officeart/2008/layout/HorizontalMultiLevelHierarchy"/>
    <dgm:cxn modelId="{2067FDA2-900C-4620-93C2-CC34ECAFA7C1}" type="presParOf" srcId="{2F684578-74CD-4981-B42F-759FB3E71C1D}" destId="{173A34ED-388A-4A6C-9AA9-48A90ACE3098}" srcOrd="5" destOrd="0" presId="urn:microsoft.com/office/officeart/2008/layout/HorizontalMultiLevelHierarchy"/>
    <dgm:cxn modelId="{D5C1C0A1-AA2A-4375-AA82-6C06296F0B1C}" type="presParOf" srcId="{173A34ED-388A-4A6C-9AA9-48A90ACE3098}" destId="{FB3E1802-C893-40C5-B16F-4CABFF57789F}" srcOrd="0" destOrd="0" presId="urn:microsoft.com/office/officeart/2008/layout/HorizontalMultiLevelHierarchy"/>
    <dgm:cxn modelId="{7B92162B-8DB3-4C17-8BD3-4DC4E5EA1D83}" type="presParOf" srcId="{173A34ED-388A-4A6C-9AA9-48A90ACE3098}" destId="{A69530C4-E240-4E79-A803-24EC8E6D4357}" srcOrd="1" destOrd="0" presId="urn:microsoft.com/office/officeart/2008/layout/HorizontalMultiLevelHierarchy"/>
    <dgm:cxn modelId="{C040BE7B-8724-4C4C-AC9D-72D633D2B6E8}" type="presParOf" srcId="{A69530C4-E240-4E79-A803-24EC8E6D4357}" destId="{ED03F066-BB8F-45C8-B72A-EF5E209DF449}" srcOrd="0" destOrd="0" presId="urn:microsoft.com/office/officeart/2008/layout/HorizontalMultiLevelHierarchy"/>
    <dgm:cxn modelId="{7392ABD8-7851-466D-B09D-F07FB5B4C5E1}" type="presParOf" srcId="{ED03F066-BB8F-45C8-B72A-EF5E209DF449}" destId="{0C154FA6-7074-4E70-8F55-86C94BB90C46}" srcOrd="0" destOrd="0" presId="urn:microsoft.com/office/officeart/2008/layout/HorizontalMultiLevelHierarchy"/>
    <dgm:cxn modelId="{24725DCA-55AF-406B-BCD3-A25D972FDCED}" type="presParOf" srcId="{A69530C4-E240-4E79-A803-24EC8E6D4357}" destId="{3182BB1A-6212-416F-BF88-1C4900D40D86}" srcOrd="1" destOrd="0" presId="urn:microsoft.com/office/officeart/2008/layout/HorizontalMultiLevelHierarchy"/>
    <dgm:cxn modelId="{BF5013EC-9A00-46D9-B118-8F845FB6F7D5}" type="presParOf" srcId="{3182BB1A-6212-416F-BF88-1C4900D40D86}" destId="{49C1AE38-3D61-4ADF-939F-FBDB9F832F2A}" srcOrd="0" destOrd="0" presId="urn:microsoft.com/office/officeart/2008/layout/HorizontalMultiLevelHierarchy"/>
    <dgm:cxn modelId="{EA2258A4-E894-4C1A-BC86-1B222ADFA5D4}" type="presParOf" srcId="{3182BB1A-6212-416F-BF88-1C4900D40D86}" destId="{165980F7-3D79-4789-B308-EA2EABB91991}" srcOrd="1" destOrd="0" presId="urn:microsoft.com/office/officeart/2008/layout/HorizontalMultiLevelHierarchy"/>
    <dgm:cxn modelId="{13F41F7F-9807-4206-BD30-1BBC2530818B}" type="presParOf" srcId="{A69530C4-E240-4E79-A803-24EC8E6D4357}" destId="{C14F5ACF-B942-4671-8541-F22C632537A2}" srcOrd="2" destOrd="0" presId="urn:microsoft.com/office/officeart/2008/layout/HorizontalMultiLevelHierarchy"/>
    <dgm:cxn modelId="{18FBD5FB-E76B-4477-A4B0-0E2B3C99D7AB}" type="presParOf" srcId="{C14F5ACF-B942-4671-8541-F22C632537A2}" destId="{EC227554-524A-4371-9C96-F9ABE12883C8}" srcOrd="0" destOrd="0" presId="urn:microsoft.com/office/officeart/2008/layout/HorizontalMultiLevelHierarchy"/>
    <dgm:cxn modelId="{F8A50AFE-84BB-49C7-A271-036D9740C9B8}" type="presParOf" srcId="{A69530C4-E240-4E79-A803-24EC8E6D4357}" destId="{C18A1189-94C7-4733-AE1D-B29E15480265}" srcOrd="3" destOrd="0" presId="urn:microsoft.com/office/officeart/2008/layout/HorizontalMultiLevelHierarchy"/>
    <dgm:cxn modelId="{E6916208-8811-4E48-9F17-3F50385041B5}" type="presParOf" srcId="{C18A1189-94C7-4733-AE1D-B29E15480265}" destId="{35AC4371-30CF-49E7-B209-2A470FEB411D}" srcOrd="0" destOrd="0" presId="urn:microsoft.com/office/officeart/2008/layout/HorizontalMultiLevelHierarchy"/>
    <dgm:cxn modelId="{191D4294-CF2B-4B93-83E2-6CD868D91F10}" type="presParOf" srcId="{C18A1189-94C7-4733-AE1D-B29E15480265}" destId="{77987994-998F-43E0-8245-3C517921C448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C504E9-BF05-4AF3-87C9-8CB99022DF30}">
      <dsp:nvSpPr>
        <dsp:cNvPr id="0" name=""/>
        <dsp:cNvSpPr/>
      </dsp:nvSpPr>
      <dsp:spPr>
        <a:xfrm>
          <a:off x="0" y="29069"/>
          <a:ext cx="10515600" cy="699660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300" kern="1200"/>
            <a:t>言語</a:t>
          </a:r>
          <a:endParaRPr lang="en-US" sz="2300" kern="1200"/>
        </a:p>
      </dsp:txBody>
      <dsp:txXfrm>
        <a:off x="34155" y="63224"/>
        <a:ext cx="10447290" cy="631350"/>
      </dsp:txXfrm>
    </dsp:sp>
    <dsp:sp modelId="{7EED5221-D0A2-45C7-AEDF-1C741CF87F8D}">
      <dsp:nvSpPr>
        <dsp:cNvPr id="0" name=""/>
        <dsp:cNvSpPr/>
      </dsp:nvSpPr>
      <dsp:spPr>
        <a:xfrm>
          <a:off x="0" y="728729"/>
          <a:ext cx="10515600" cy="416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en-US" sz="1800" kern="1200"/>
            <a:t>Python</a:t>
          </a:r>
          <a:endParaRPr lang="en-US" sz="1800" kern="1200"/>
        </a:p>
      </dsp:txBody>
      <dsp:txXfrm>
        <a:off x="0" y="728729"/>
        <a:ext cx="10515600" cy="416587"/>
      </dsp:txXfrm>
    </dsp:sp>
    <dsp:sp modelId="{F01CCAA0-AA0E-4170-B647-6E69848FAF2F}">
      <dsp:nvSpPr>
        <dsp:cNvPr id="0" name=""/>
        <dsp:cNvSpPr/>
      </dsp:nvSpPr>
      <dsp:spPr>
        <a:xfrm>
          <a:off x="0" y="1145317"/>
          <a:ext cx="10515600" cy="699660"/>
        </a:xfrm>
        <a:prstGeom prst="roundRect">
          <a:avLst/>
        </a:prstGeom>
        <a:solidFill>
          <a:schemeClr val="accent1">
            <a:shade val="80000"/>
            <a:hueOff val="272799"/>
            <a:satOff val="-28446"/>
            <a:lumOff val="1911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2300" kern="1200" dirty="0"/>
            <a:t>モジュール</a:t>
          </a:r>
          <a:endParaRPr lang="en-US" sz="2300" kern="1200" dirty="0"/>
        </a:p>
      </dsp:txBody>
      <dsp:txXfrm>
        <a:off x="34155" y="1179472"/>
        <a:ext cx="10447290" cy="631350"/>
      </dsp:txXfrm>
    </dsp:sp>
    <dsp:sp modelId="{E36682D5-9418-4A3A-8725-93AFC49014D5}">
      <dsp:nvSpPr>
        <dsp:cNvPr id="0" name=""/>
        <dsp:cNvSpPr/>
      </dsp:nvSpPr>
      <dsp:spPr>
        <a:xfrm>
          <a:off x="0" y="1844977"/>
          <a:ext cx="10515600" cy="1261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Tensorflow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Numpy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Matplotlib</a:t>
          </a:r>
        </a:p>
      </dsp:txBody>
      <dsp:txXfrm>
        <a:off x="0" y="1844977"/>
        <a:ext cx="10515600" cy="1261664"/>
      </dsp:txXfrm>
    </dsp:sp>
    <dsp:sp modelId="{B7803E8B-5B83-421B-8A67-00866C7C5C7E}">
      <dsp:nvSpPr>
        <dsp:cNvPr id="0" name=""/>
        <dsp:cNvSpPr/>
      </dsp:nvSpPr>
      <dsp:spPr>
        <a:xfrm>
          <a:off x="0" y="3106642"/>
          <a:ext cx="10515600" cy="699660"/>
        </a:xfrm>
        <a:prstGeom prst="roundRect">
          <a:avLst/>
        </a:prstGeom>
        <a:solidFill>
          <a:schemeClr val="accent1">
            <a:shade val="80000"/>
            <a:hueOff val="545598"/>
            <a:satOff val="-56892"/>
            <a:lumOff val="3822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300" kern="1200"/>
            <a:t>環境</a:t>
          </a:r>
          <a:endParaRPr lang="en-US" sz="2300" kern="1200"/>
        </a:p>
      </dsp:txBody>
      <dsp:txXfrm>
        <a:off x="34155" y="3140797"/>
        <a:ext cx="10447290" cy="631350"/>
      </dsp:txXfrm>
    </dsp:sp>
    <dsp:sp modelId="{E3300B4A-220E-4DC3-9A88-C02D140CCA5E}">
      <dsp:nvSpPr>
        <dsp:cNvPr id="0" name=""/>
        <dsp:cNvSpPr/>
      </dsp:nvSpPr>
      <dsp:spPr>
        <a:xfrm>
          <a:off x="0" y="3806302"/>
          <a:ext cx="10515600" cy="416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Google Colab</a:t>
          </a:r>
        </a:p>
      </dsp:txBody>
      <dsp:txXfrm>
        <a:off x="0" y="3806302"/>
        <a:ext cx="10515600" cy="4165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7CD70C-80D5-40D3-B359-9899ED3F56D6}">
      <dsp:nvSpPr>
        <dsp:cNvPr id="0" name=""/>
        <dsp:cNvSpPr/>
      </dsp:nvSpPr>
      <dsp:spPr>
        <a:xfrm>
          <a:off x="3727884" y="4029266"/>
          <a:ext cx="285594" cy="5441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2797" y="0"/>
              </a:lnTo>
              <a:lnTo>
                <a:pt x="142797" y="544196"/>
              </a:lnTo>
              <a:lnTo>
                <a:pt x="285594" y="544196"/>
              </a:lnTo>
            </a:path>
          </a:pathLst>
        </a:custGeom>
        <a:noFill/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500" kern="1200"/>
        </a:p>
      </dsp:txBody>
      <dsp:txXfrm>
        <a:off x="3855317" y="4286000"/>
        <a:ext cx="30729" cy="30729"/>
      </dsp:txXfrm>
    </dsp:sp>
    <dsp:sp modelId="{990CAFA4-3C89-4DDF-95B1-EF9D2B37C1E1}">
      <dsp:nvSpPr>
        <dsp:cNvPr id="0" name=""/>
        <dsp:cNvSpPr/>
      </dsp:nvSpPr>
      <dsp:spPr>
        <a:xfrm>
          <a:off x="3727884" y="3983546"/>
          <a:ext cx="28559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594" y="45720"/>
              </a:lnTo>
            </a:path>
          </a:pathLst>
        </a:custGeom>
        <a:noFill/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500" kern="1200"/>
        </a:p>
      </dsp:txBody>
      <dsp:txXfrm>
        <a:off x="3863541" y="4022127"/>
        <a:ext cx="14279" cy="14279"/>
      </dsp:txXfrm>
    </dsp:sp>
    <dsp:sp modelId="{ED03F066-BB8F-45C8-B72A-EF5E209DF449}">
      <dsp:nvSpPr>
        <dsp:cNvPr id="0" name=""/>
        <dsp:cNvSpPr/>
      </dsp:nvSpPr>
      <dsp:spPr>
        <a:xfrm>
          <a:off x="3727884" y="3485070"/>
          <a:ext cx="285594" cy="544196"/>
        </a:xfrm>
        <a:custGeom>
          <a:avLst/>
          <a:gdLst/>
          <a:ahLst/>
          <a:cxnLst/>
          <a:rect l="0" t="0" r="0" b="0"/>
          <a:pathLst>
            <a:path>
              <a:moveTo>
                <a:pt x="0" y="544196"/>
              </a:moveTo>
              <a:lnTo>
                <a:pt x="142797" y="544196"/>
              </a:lnTo>
              <a:lnTo>
                <a:pt x="142797" y="0"/>
              </a:lnTo>
              <a:lnTo>
                <a:pt x="285594" y="0"/>
              </a:lnTo>
            </a:path>
          </a:pathLst>
        </a:custGeom>
        <a:noFill/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500" kern="1200"/>
        </a:p>
      </dsp:txBody>
      <dsp:txXfrm>
        <a:off x="3855317" y="3741803"/>
        <a:ext cx="30729" cy="30729"/>
      </dsp:txXfrm>
    </dsp:sp>
    <dsp:sp modelId="{56E6B39B-483B-4DEE-B7D5-8B2FB66343DA}">
      <dsp:nvSpPr>
        <dsp:cNvPr id="0" name=""/>
        <dsp:cNvSpPr/>
      </dsp:nvSpPr>
      <dsp:spPr>
        <a:xfrm>
          <a:off x="2014318" y="2396677"/>
          <a:ext cx="285594" cy="16325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2797" y="0"/>
              </a:lnTo>
              <a:lnTo>
                <a:pt x="142797" y="1632589"/>
              </a:lnTo>
              <a:lnTo>
                <a:pt x="285594" y="1632589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500" kern="1200"/>
        </a:p>
      </dsp:txBody>
      <dsp:txXfrm>
        <a:off x="2115680" y="3171537"/>
        <a:ext cx="82869" cy="82869"/>
      </dsp:txXfrm>
    </dsp:sp>
    <dsp:sp modelId="{BC7840A7-F0D0-45F5-84E1-AF57B88B268E}">
      <dsp:nvSpPr>
        <dsp:cNvPr id="0" name=""/>
        <dsp:cNvSpPr/>
      </dsp:nvSpPr>
      <dsp:spPr>
        <a:xfrm>
          <a:off x="3727884" y="2396677"/>
          <a:ext cx="285594" cy="5441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2797" y="0"/>
              </a:lnTo>
              <a:lnTo>
                <a:pt x="142797" y="544196"/>
              </a:lnTo>
              <a:lnTo>
                <a:pt x="285594" y="544196"/>
              </a:lnTo>
            </a:path>
          </a:pathLst>
        </a:custGeom>
        <a:noFill/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500" kern="1200"/>
        </a:p>
      </dsp:txBody>
      <dsp:txXfrm>
        <a:off x="3855317" y="2653410"/>
        <a:ext cx="30729" cy="30729"/>
      </dsp:txXfrm>
    </dsp:sp>
    <dsp:sp modelId="{CC7B049A-0109-42E3-A5CA-C595527E3D28}">
      <dsp:nvSpPr>
        <dsp:cNvPr id="0" name=""/>
        <dsp:cNvSpPr/>
      </dsp:nvSpPr>
      <dsp:spPr>
        <a:xfrm>
          <a:off x="3727884" y="2350957"/>
          <a:ext cx="28559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594" y="45720"/>
              </a:lnTo>
            </a:path>
          </a:pathLst>
        </a:custGeom>
        <a:noFill/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500" kern="1200"/>
        </a:p>
      </dsp:txBody>
      <dsp:txXfrm>
        <a:off x="3863541" y="2389537"/>
        <a:ext cx="14279" cy="14279"/>
      </dsp:txXfrm>
    </dsp:sp>
    <dsp:sp modelId="{87F77CFC-6843-4A00-B05F-84FDFEA5E2F0}">
      <dsp:nvSpPr>
        <dsp:cNvPr id="0" name=""/>
        <dsp:cNvSpPr/>
      </dsp:nvSpPr>
      <dsp:spPr>
        <a:xfrm>
          <a:off x="3727884" y="1852480"/>
          <a:ext cx="285594" cy="544196"/>
        </a:xfrm>
        <a:custGeom>
          <a:avLst/>
          <a:gdLst/>
          <a:ahLst/>
          <a:cxnLst/>
          <a:rect l="0" t="0" r="0" b="0"/>
          <a:pathLst>
            <a:path>
              <a:moveTo>
                <a:pt x="0" y="544196"/>
              </a:moveTo>
              <a:lnTo>
                <a:pt x="142797" y="544196"/>
              </a:lnTo>
              <a:lnTo>
                <a:pt x="142797" y="0"/>
              </a:lnTo>
              <a:lnTo>
                <a:pt x="285594" y="0"/>
              </a:lnTo>
            </a:path>
          </a:pathLst>
        </a:custGeom>
        <a:noFill/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500" kern="1200"/>
        </a:p>
      </dsp:txBody>
      <dsp:txXfrm>
        <a:off x="3855317" y="2109214"/>
        <a:ext cx="30729" cy="30729"/>
      </dsp:txXfrm>
    </dsp:sp>
    <dsp:sp modelId="{C8EAD5ED-AD3F-4341-8F74-EB5975D16DE2}">
      <dsp:nvSpPr>
        <dsp:cNvPr id="0" name=""/>
        <dsp:cNvSpPr/>
      </dsp:nvSpPr>
      <dsp:spPr>
        <a:xfrm>
          <a:off x="2014318" y="2350957"/>
          <a:ext cx="28559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594" y="45720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500" kern="1200"/>
        </a:p>
      </dsp:txBody>
      <dsp:txXfrm>
        <a:off x="2149975" y="2389537"/>
        <a:ext cx="14279" cy="14279"/>
      </dsp:txXfrm>
    </dsp:sp>
    <dsp:sp modelId="{9A1A326D-F697-43D1-9DE6-2410FCC29363}">
      <dsp:nvSpPr>
        <dsp:cNvPr id="0" name=""/>
        <dsp:cNvSpPr/>
      </dsp:nvSpPr>
      <dsp:spPr>
        <a:xfrm>
          <a:off x="3727884" y="764087"/>
          <a:ext cx="285594" cy="5441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2797" y="0"/>
              </a:lnTo>
              <a:lnTo>
                <a:pt x="142797" y="544196"/>
              </a:lnTo>
              <a:lnTo>
                <a:pt x="285594" y="544196"/>
              </a:lnTo>
            </a:path>
          </a:pathLst>
        </a:custGeom>
        <a:noFill/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500" kern="1200"/>
        </a:p>
      </dsp:txBody>
      <dsp:txXfrm>
        <a:off x="3855317" y="1020820"/>
        <a:ext cx="30729" cy="30729"/>
      </dsp:txXfrm>
    </dsp:sp>
    <dsp:sp modelId="{2F56C218-6FC5-4ED8-A2D7-62A230A43225}">
      <dsp:nvSpPr>
        <dsp:cNvPr id="0" name=""/>
        <dsp:cNvSpPr/>
      </dsp:nvSpPr>
      <dsp:spPr>
        <a:xfrm>
          <a:off x="3727884" y="718367"/>
          <a:ext cx="28559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594" y="45720"/>
              </a:lnTo>
            </a:path>
          </a:pathLst>
        </a:custGeom>
        <a:noFill/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500" kern="1200"/>
        </a:p>
      </dsp:txBody>
      <dsp:txXfrm>
        <a:off x="3863541" y="756947"/>
        <a:ext cx="14279" cy="14279"/>
      </dsp:txXfrm>
    </dsp:sp>
    <dsp:sp modelId="{F4FDFACD-5927-483D-ABAE-8192100C1513}">
      <dsp:nvSpPr>
        <dsp:cNvPr id="0" name=""/>
        <dsp:cNvSpPr/>
      </dsp:nvSpPr>
      <dsp:spPr>
        <a:xfrm>
          <a:off x="3727884" y="219890"/>
          <a:ext cx="285594" cy="544196"/>
        </a:xfrm>
        <a:custGeom>
          <a:avLst/>
          <a:gdLst/>
          <a:ahLst/>
          <a:cxnLst/>
          <a:rect l="0" t="0" r="0" b="0"/>
          <a:pathLst>
            <a:path>
              <a:moveTo>
                <a:pt x="0" y="544196"/>
              </a:moveTo>
              <a:lnTo>
                <a:pt x="142797" y="544196"/>
              </a:lnTo>
              <a:lnTo>
                <a:pt x="142797" y="0"/>
              </a:lnTo>
              <a:lnTo>
                <a:pt x="285594" y="0"/>
              </a:lnTo>
            </a:path>
          </a:pathLst>
        </a:custGeom>
        <a:noFill/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500" kern="1200"/>
        </a:p>
      </dsp:txBody>
      <dsp:txXfrm>
        <a:off x="3855317" y="476624"/>
        <a:ext cx="30729" cy="30729"/>
      </dsp:txXfrm>
    </dsp:sp>
    <dsp:sp modelId="{EBA6C643-DB97-4F2E-8FA2-11D5E90705FA}">
      <dsp:nvSpPr>
        <dsp:cNvPr id="0" name=""/>
        <dsp:cNvSpPr/>
      </dsp:nvSpPr>
      <dsp:spPr>
        <a:xfrm>
          <a:off x="2014318" y="764087"/>
          <a:ext cx="285594" cy="1632589"/>
        </a:xfrm>
        <a:custGeom>
          <a:avLst/>
          <a:gdLst/>
          <a:ahLst/>
          <a:cxnLst/>
          <a:rect l="0" t="0" r="0" b="0"/>
          <a:pathLst>
            <a:path>
              <a:moveTo>
                <a:pt x="0" y="1632589"/>
              </a:moveTo>
              <a:lnTo>
                <a:pt x="142797" y="1632589"/>
              </a:lnTo>
              <a:lnTo>
                <a:pt x="142797" y="0"/>
              </a:lnTo>
              <a:lnTo>
                <a:pt x="285594" y="0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500" kern="1200"/>
        </a:p>
      </dsp:txBody>
      <dsp:txXfrm>
        <a:off x="2115680" y="1538947"/>
        <a:ext cx="82869" cy="82869"/>
      </dsp:txXfrm>
    </dsp:sp>
    <dsp:sp modelId="{D7B0CDE8-3EB4-4BE2-BD37-BA9504D1DBD7}">
      <dsp:nvSpPr>
        <dsp:cNvPr id="0" name=""/>
        <dsp:cNvSpPr/>
      </dsp:nvSpPr>
      <dsp:spPr>
        <a:xfrm rot="16200000">
          <a:off x="650962" y="2178998"/>
          <a:ext cx="2291354" cy="43535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000" kern="1200" dirty="0"/>
            <a:t>data</a:t>
          </a:r>
          <a:endParaRPr kumimoji="1" lang="ja-JP" altLang="en-US" sz="2000" kern="1200" dirty="0"/>
        </a:p>
      </dsp:txBody>
      <dsp:txXfrm>
        <a:off x="650962" y="2178998"/>
        <a:ext cx="2291354" cy="435357"/>
      </dsp:txXfrm>
    </dsp:sp>
    <dsp:sp modelId="{15CE1B04-8402-4826-BB36-F753F321117B}">
      <dsp:nvSpPr>
        <dsp:cNvPr id="0" name=""/>
        <dsp:cNvSpPr/>
      </dsp:nvSpPr>
      <dsp:spPr>
        <a:xfrm>
          <a:off x="2299912" y="546408"/>
          <a:ext cx="1427971" cy="43535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000" kern="1200" dirty="0"/>
            <a:t>train</a:t>
          </a:r>
          <a:endParaRPr kumimoji="1" lang="ja-JP" altLang="en-US" sz="2000" kern="1200" dirty="0"/>
        </a:p>
      </dsp:txBody>
      <dsp:txXfrm>
        <a:off x="2299912" y="546408"/>
        <a:ext cx="1427971" cy="435357"/>
      </dsp:txXfrm>
    </dsp:sp>
    <dsp:sp modelId="{EBD57CB0-D65C-484B-9E00-23B559BA6DAB}">
      <dsp:nvSpPr>
        <dsp:cNvPr id="0" name=""/>
        <dsp:cNvSpPr/>
      </dsp:nvSpPr>
      <dsp:spPr>
        <a:xfrm>
          <a:off x="4013479" y="2211"/>
          <a:ext cx="1427971" cy="43535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000" kern="1200" dirty="0"/>
            <a:t>straight</a:t>
          </a:r>
          <a:endParaRPr kumimoji="1" lang="ja-JP" altLang="en-US" sz="2000" kern="1200" dirty="0"/>
        </a:p>
      </dsp:txBody>
      <dsp:txXfrm>
        <a:off x="4013479" y="2211"/>
        <a:ext cx="1427971" cy="435357"/>
      </dsp:txXfrm>
    </dsp:sp>
    <dsp:sp modelId="{1F866646-C27D-405E-9AA8-FCC71C1AF1FE}">
      <dsp:nvSpPr>
        <dsp:cNvPr id="0" name=""/>
        <dsp:cNvSpPr/>
      </dsp:nvSpPr>
      <dsp:spPr>
        <a:xfrm>
          <a:off x="4013479" y="546408"/>
          <a:ext cx="1427971" cy="43535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000" kern="1200" dirty="0"/>
            <a:t>right</a:t>
          </a:r>
          <a:endParaRPr kumimoji="1" lang="ja-JP" altLang="en-US" sz="2000" kern="1200" dirty="0"/>
        </a:p>
      </dsp:txBody>
      <dsp:txXfrm>
        <a:off x="4013479" y="546408"/>
        <a:ext cx="1427971" cy="435357"/>
      </dsp:txXfrm>
    </dsp:sp>
    <dsp:sp modelId="{2F150D3B-94D7-4D0E-8BE5-A9A25F1C36C6}">
      <dsp:nvSpPr>
        <dsp:cNvPr id="0" name=""/>
        <dsp:cNvSpPr/>
      </dsp:nvSpPr>
      <dsp:spPr>
        <a:xfrm>
          <a:off x="4013479" y="1090605"/>
          <a:ext cx="1427971" cy="43535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000" kern="1200" dirty="0"/>
            <a:t>left</a:t>
          </a:r>
          <a:endParaRPr kumimoji="1" lang="ja-JP" altLang="en-US" sz="2000" kern="1200" dirty="0"/>
        </a:p>
      </dsp:txBody>
      <dsp:txXfrm>
        <a:off x="4013479" y="1090605"/>
        <a:ext cx="1427971" cy="435357"/>
      </dsp:txXfrm>
    </dsp:sp>
    <dsp:sp modelId="{1D886BDA-AC7F-4388-ABB2-899ED6660A99}">
      <dsp:nvSpPr>
        <dsp:cNvPr id="0" name=""/>
        <dsp:cNvSpPr/>
      </dsp:nvSpPr>
      <dsp:spPr>
        <a:xfrm>
          <a:off x="2299912" y="2178998"/>
          <a:ext cx="1427971" cy="43535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000" kern="1200" dirty="0" err="1"/>
            <a:t>val</a:t>
          </a:r>
          <a:endParaRPr kumimoji="1" lang="ja-JP" altLang="en-US" sz="2000" kern="1200" dirty="0"/>
        </a:p>
      </dsp:txBody>
      <dsp:txXfrm>
        <a:off x="2299912" y="2178998"/>
        <a:ext cx="1427971" cy="435357"/>
      </dsp:txXfrm>
    </dsp:sp>
    <dsp:sp modelId="{F1D98B33-2196-4547-8F81-EEC9D3A2313C}">
      <dsp:nvSpPr>
        <dsp:cNvPr id="0" name=""/>
        <dsp:cNvSpPr/>
      </dsp:nvSpPr>
      <dsp:spPr>
        <a:xfrm>
          <a:off x="4013479" y="1634801"/>
          <a:ext cx="1427971" cy="43535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000" kern="1200" dirty="0"/>
            <a:t>straight</a:t>
          </a:r>
          <a:endParaRPr kumimoji="1" lang="ja-JP" altLang="en-US" sz="2000" kern="1200" dirty="0"/>
        </a:p>
      </dsp:txBody>
      <dsp:txXfrm>
        <a:off x="4013479" y="1634801"/>
        <a:ext cx="1427971" cy="435357"/>
      </dsp:txXfrm>
    </dsp:sp>
    <dsp:sp modelId="{A789E7B3-B1E7-4195-98A1-CD9A8EBC31AB}">
      <dsp:nvSpPr>
        <dsp:cNvPr id="0" name=""/>
        <dsp:cNvSpPr/>
      </dsp:nvSpPr>
      <dsp:spPr>
        <a:xfrm>
          <a:off x="4013479" y="2178998"/>
          <a:ext cx="1427971" cy="43535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000" kern="1200" dirty="0"/>
            <a:t>right</a:t>
          </a:r>
          <a:endParaRPr kumimoji="1" lang="ja-JP" altLang="en-US" sz="2000" kern="1200" dirty="0"/>
        </a:p>
      </dsp:txBody>
      <dsp:txXfrm>
        <a:off x="4013479" y="2178998"/>
        <a:ext cx="1427971" cy="435357"/>
      </dsp:txXfrm>
    </dsp:sp>
    <dsp:sp modelId="{3E68F3B0-06D9-4EC4-B50F-EC973EA9097B}">
      <dsp:nvSpPr>
        <dsp:cNvPr id="0" name=""/>
        <dsp:cNvSpPr/>
      </dsp:nvSpPr>
      <dsp:spPr>
        <a:xfrm>
          <a:off x="4013479" y="2723194"/>
          <a:ext cx="1427971" cy="43535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000" kern="1200" dirty="0"/>
            <a:t>left</a:t>
          </a:r>
          <a:endParaRPr kumimoji="1" lang="ja-JP" altLang="en-US" sz="2000" kern="1200" dirty="0"/>
        </a:p>
      </dsp:txBody>
      <dsp:txXfrm>
        <a:off x="4013479" y="2723194"/>
        <a:ext cx="1427971" cy="435357"/>
      </dsp:txXfrm>
    </dsp:sp>
    <dsp:sp modelId="{FB3E1802-C893-40C5-B16F-4CABFF57789F}">
      <dsp:nvSpPr>
        <dsp:cNvPr id="0" name=""/>
        <dsp:cNvSpPr/>
      </dsp:nvSpPr>
      <dsp:spPr>
        <a:xfrm>
          <a:off x="2299912" y="3811588"/>
          <a:ext cx="1427971" cy="43535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000" kern="1200" dirty="0"/>
            <a:t>test</a:t>
          </a:r>
          <a:endParaRPr kumimoji="1" lang="ja-JP" altLang="en-US" sz="2000" kern="1200" dirty="0"/>
        </a:p>
      </dsp:txBody>
      <dsp:txXfrm>
        <a:off x="2299912" y="3811588"/>
        <a:ext cx="1427971" cy="435357"/>
      </dsp:txXfrm>
    </dsp:sp>
    <dsp:sp modelId="{49C1AE38-3D61-4ADF-939F-FBDB9F832F2A}">
      <dsp:nvSpPr>
        <dsp:cNvPr id="0" name=""/>
        <dsp:cNvSpPr/>
      </dsp:nvSpPr>
      <dsp:spPr>
        <a:xfrm>
          <a:off x="4013479" y="3267391"/>
          <a:ext cx="1427971" cy="43535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000" kern="1200" dirty="0"/>
            <a:t>straight</a:t>
          </a:r>
          <a:endParaRPr kumimoji="1" lang="ja-JP" altLang="en-US" sz="2000" kern="1200" dirty="0"/>
        </a:p>
      </dsp:txBody>
      <dsp:txXfrm>
        <a:off x="4013479" y="3267391"/>
        <a:ext cx="1427971" cy="435357"/>
      </dsp:txXfrm>
    </dsp:sp>
    <dsp:sp modelId="{7D7F5935-D395-46DA-960C-D2DC23042E76}">
      <dsp:nvSpPr>
        <dsp:cNvPr id="0" name=""/>
        <dsp:cNvSpPr/>
      </dsp:nvSpPr>
      <dsp:spPr>
        <a:xfrm>
          <a:off x="4013479" y="3811588"/>
          <a:ext cx="1427971" cy="43535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000" kern="1200" dirty="0"/>
            <a:t>right</a:t>
          </a:r>
          <a:endParaRPr kumimoji="1" lang="ja-JP" altLang="en-US" sz="2000" kern="1200" dirty="0"/>
        </a:p>
      </dsp:txBody>
      <dsp:txXfrm>
        <a:off x="4013479" y="3811588"/>
        <a:ext cx="1427971" cy="435357"/>
      </dsp:txXfrm>
    </dsp:sp>
    <dsp:sp modelId="{1EA7A26F-6703-47FC-9A4D-BB4EEE2B5608}">
      <dsp:nvSpPr>
        <dsp:cNvPr id="0" name=""/>
        <dsp:cNvSpPr/>
      </dsp:nvSpPr>
      <dsp:spPr>
        <a:xfrm>
          <a:off x="4013479" y="4355784"/>
          <a:ext cx="1427971" cy="43535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000" kern="1200" dirty="0"/>
            <a:t>left</a:t>
          </a:r>
          <a:endParaRPr kumimoji="1" lang="ja-JP" altLang="en-US" sz="2000" kern="1200" dirty="0"/>
        </a:p>
      </dsp:txBody>
      <dsp:txXfrm>
        <a:off x="4013479" y="4355784"/>
        <a:ext cx="1427971" cy="4353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C504E9-BF05-4AF3-87C9-8CB99022DF30}">
      <dsp:nvSpPr>
        <dsp:cNvPr id="0" name=""/>
        <dsp:cNvSpPr/>
      </dsp:nvSpPr>
      <dsp:spPr>
        <a:xfrm>
          <a:off x="0" y="97816"/>
          <a:ext cx="10515600" cy="547560"/>
        </a:xfrm>
        <a:prstGeom prst="round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1800" kern="1200"/>
            <a:t>言語</a:t>
          </a:r>
          <a:endParaRPr lang="en-US" sz="1800" kern="1200"/>
        </a:p>
      </dsp:txBody>
      <dsp:txXfrm>
        <a:off x="26730" y="124546"/>
        <a:ext cx="10462140" cy="494100"/>
      </dsp:txXfrm>
    </dsp:sp>
    <dsp:sp modelId="{7EED5221-D0A2-45C7-AEDF-1C741CF87F8D}">
      <dsp:nvSpPr>
        <dsp:cNvPr id="0" name=""/>
        <dsp:cNvSpPr/>
      </dsp:nvSpPr>
      <dsp:spPr>
        <a:xfrm>
          <a:off x="0" y="645376"/>
          <a:ext cx="10515600" cy="326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en-US" sz="1400" kern="1200"/>
            <a:t>Python</a:t>
          </a:r>
          <a:endParaRPr lang="en-US" sz="1400" kern="1200"/>
        </a:p>
      </dsp:txBody>
      <dsp:txXfrm>
        <a:off x="0" y="645376"/>
        <a:ext cx="10515600" cy="326025"/>
      </dsp:txXfrm>
    </dsp:sp>
    <dsp:sp modelId="{F01CCAA0-AA0E-4170-B647-6E69848FAF2F}">
      <dsp:nvSpPr>
        <dsp:cNvPr id="0" name=""/>
        <dsp:cNvSpPr/>
      </dsp:nvSpPr>
      <dsp:spPr>
        <a:xfrm>
          <a:off x="0" y="971401"/>
          <a:ext cx="10515600" cy="547560"/>
        </a:xfrm>
        <a:prstGeom prst="roundRect">
          <a:avLst/>
        </a:prstGeom>
        <a:solidFill>
          <a:schemeClr val="accent6">
            <a:shade val="80000"/>
            <a:hueOff val="127422"/>
            <a:satOff val="-9522"/>
            <a:lumOff val="1048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1800" kern="1200"/>
            <a:t>モジュール</a:t>
          </a:r>
          <a:endParaRPr lang="en-US" sz="1800" kern="1200" dirty="0"/>
        </a:p>
      </dsp:txBody>
      <dsp:txXfrm>
        <a:off x="26730" y="998131"/>
        <a:ext cx="10462140" cy="494100"/>
      </dsp:txXfrm>
    </dsp:sp>
    <dsp:sp modelId="{E36682D5-9418-4A3A-8725-93AFC49014D5}">
      <dsp:nvSpPr>
        <dsp:cNvPr id="0" name=""/>
        <dsp:cNvSpPr/>
      </dsp:nvSpPr>
      <dsp:spPr>
        <a:xfrm>
          <a:off x="0" y="1518961"/>
          <a:ext cx="10515600" cy="987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 err="1"/>
            <a:t>Pytorch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Matplotlib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Pandas</a:t>
          </a:r>
        </a:p>
      </dsp:txBody>
      <dsp:txXfrm>
        <a:off x="0" y="1518961"/>
        <a:ext cx="10515600" cy="987390"/>
      </dsp:txXfrm>
    </dsp:sp>
    <dsp:sp modelId="{B7803E8B-5B83-421B-8A67-00866C7C5C7E}">
      <dsp:nvSpPr>
        <dsp:cNvPr id="0" name=""/>
        <dsp:cNvSpPr/>
      </dsp:nvSpPr>
      <dsp:spPr>
        <a:xfrm>
          <a:off x="0" y="2506351"/>
          <a:ext cx="10515600" cy="547560"/>
        </a:xfrm>
        <a:prstGeom prst="roundRect">
          <a:avLst/>
        </a:prstGeom>
        <a:solidFill>
          <a:schemeClr val="accent6">
            <a:shade val="80000"/>
            <a:hueOff val="254844"/>
            <a:satOff val="-19043"/>
            <a:lumOff val="209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1800" kern="1200"/>
            <a:t>環境</a:t>
          </a:r>
          <a:endParaRPr lang="en-US" sz="1800" kern="1200"/>
        </a:p>
      </dsp:txBody>
      <dsp:txXfrm>
        <a:off x="26730" y="2533081"/>
        <a:ext cx="10462140" cy="494100"/>
      </dsp:txXfrm>
    </dsp:sp>
    <dsp:sp modelId="{E3300B4A-220E-4DC3-9A88-C02D140CCA5E}">
      <dsp:nvSpPr>
        <dsp:cNvPr id="0" name=""/>
        <dsp:cNvSpPr/>
      </dsp:nvSpPr>
      <dsp:spPr>
        <a:xfrm>
          <a:off x="0" y="3053911"/>
          <a:ext cx="10515600" cy="326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Google </a:t>
          </a:r>
          <a:r>
            <a:rPr lang="en-US" sz="1400" kern="1200" dirty="0" err="1"/>
            <a:t>Colab</a:t>
          </a:r>
          <a:endParaRPr lang="en-US" sz="1400" kern="1200" dirty="0"/>
        </a:p>
      </dsp:txBody>
      <dsp:txXfrm>
        <a:off x="0" y="3053911"/>
        <a:ext cx="10515600" cy="326025"/>
      </dsp:txXfrm>
    </dsp:sp>
    <dsp:sp modelId="{2B88B290-FD7A-4E31-B0AC-36D2A18F3FAC}">
      <dsp:nvSpPr>
        <dsp:cNvPr id="0" name=""/>
        <dsp:cNvSpPr/>
      </dsp:nvSpPr>
      <dsp:spPr>
        <a:xfrm>
          <a:off x="0" y="3379936"/>
          <a:ext cx="10515600" cy="547560"/>
        </a:xfrm>
        <a:prstGeom prst="roundRect">
          <a:avLst/>
        </a:prstGeom>
        <a:solidFill>
          <a:schemeClr val="accent6">
            <a:shade val="80000"/>
            <a:hueOff val="382266"/>
            <a:satOff val="-28565"/>
            <a:lumOff val="3145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1800" kern="1200" dirty="0"/>
            <a:t>転移元モデル</a:t>
          </a:r>
          <a:endParaRPr lang="en-US" sz="1800" kern="1200" dirty="0"/>
        </a:p>
      </dsp:txBody>
      <dsp:txXfrm>
        <a:off x="26730" y="3406666"/>
        <a:ext cx="10462140" cy="494100"/>
      </dsp:txXfrm>
    </dsp:sp>
    <dsp:sp modelId="{690766C7-06E2-4DE2-8949-2102EA29CD62}">
      <dsp:nvSpPr>
        <dsp:cNvPr id="0" name=""/>
        <dsp:cNvSpPr/>
      </dsp:nvSpPr>
      <dsp:spPr>
        <a:xfrm>
          <a:off x="0" y="3927496"/>
          <a:ext cx="10515600" cy="326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YOLOv5</a:t>
          </a:r>
        </a:p>
      </dsp:txBody>
      <dsp:txXfrm>
        <a:off x="0" y="3927496"/>
        <a:ext cx="10515600" cy="3260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4F5ACF-B942-4671-8541-F22C632537A2}">
      <dsp:nvSpPr>
        <dsp:cNvPr id="0" name=""/>
        <dsp:cNvSpPr/>
      </dsp:nvSpPr>
      <dsp:spPr>
        <a:xfrm>
          <a:off x="3840615" y="4048722"/>
          <a:ext cx="433496" cy="4130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6748" y="0"/>
              </a:lnTo>
              <a:lnTo>
                <a:pt x="216748" y="413011"/>
              </a:lnTo>
              <a:lnTo>
                <a:pt x="433496" y="413011"/>
              </a:lnTo>
            </a:path>
          </a:pathLst>
        </a:custGeom>
        <a:noFill/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500" kern="1200"/>
        </a:p>
      </dsp:txBody>
      <dsp:txXfrm>
        <a:off x="4042394" y="4240259"/>
        <a:ext cx="29937" cy="29937"/>
      </dsp:txXfrm>
    </dsp:sp>
    <dsp:sp modelId="{ED03F066-BB8F-45C8-B72A-EF5E209DF449}">
      <dsp:nvSpPr>
        <dsp:cNvPr id="0" name=""/>
        <dsp:cNvSpPr/>
      </dsp:nvSpPr>
      <dsp:spPr>
        <a:xfrm>
          <a:off x="3840615" y="3635711"/>
          <a:ext cx="433496" cy="413011"/>
        </a:xfrm>
        <a:custGeom>
          <a:avLst/>
          <a:gdLst/>
          <a:ahLst/>
          <a:cxnLst/>
          <a:rect l="0" t="0" r="0" b="0"/>
          <a:pathLst>
            <a:path>
              <a:moveTo>
                <a:pt x="0" y="413011"/>
              </a:moveTo>
              <a:lnTo>
                <a:pt x="216748" y="413011"/>
              </a:lnTo>
              <a:lnTo>
                <a:pt x="216748" y="0"/>
              </a:lnTo>
              <a:lnTo>
                <a:pt x="433496" y="0"/>
              </a:lnTo>
            </a:path>
          </a:pathLst>
        </a:custGeom>
        <a:noFill/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500" kern="1200"/>
        </a:p>
      </dsp:txBody>
      <dsp:txXfrm>
        <a:off x="4042394" y="3827248"/>
        <a:ext cx="29937" cy="29937"/>
      </dsp:txXfrm>
    </dsp:sp>
    <dsp:sp modelId="{56E6B39B-483B-4DEE-B7D5-8B2FB66343DA}">
      <dsp:nvSpPr>
        <dsp:cNvPr id="0" name=""/>
        <dsp:cNvSpPr/>
      </dsp:nvSpPr>
      <dsp:spPr>
        <a:xfrm>
          <a:off x="1239634" y="2396677"/>
          <a:ext cx="433496" cy="16520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6748" y="0"/>
              </a:lnTo>
              <a:lnTo>
                <a:pt x="216748" y="1652045"/>
              </a:lnTo>
              <a:lnTo>
                <a:pt x="433496" y="1652045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500" kern="1200"/>
        </a:p>
      </dsp:txBody>
      <dsp:txXfrm>
        <a:off x="1413683" y="3180000"/>
        <a:ext cx="85398" cy="85398"/>
      </dsp:txXfrm>
    </dsp:sp>
    <dsp:sp modelId="{EF4F9C75-5058-4F96-803A-089C1D1597FE}">
      <dsp:nvSpPr>
        <dsp:cNvPr id="0" name=""/>
        <dsp:cNvSpPr/>
      </dsp:nvSpPr>
      <dsp:spPr>
        <a:xfrm>
          <a:off x="3840615" y="2396677"/>
          <a:ext cx="456645" cy="4054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8322" y="0"/>
              </a:lnTo>
              <a:lnTo>
                <a:pt x="228322" y="405491"/>
              </a:lnTo>
              <a:lnTo>
                <a:pt x="456645" y="405491"/>
              </a:lnTo>
            </a:path>
          </a:pathLst>
        </a:custGeom>
        <a:noFill/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500" kern="1200"/>
        </a:p>
      </dsp:txBody>
      <dsp:txXfrm>
        <a:off x="4053670" y="2584155"/>
        <a:ext cx="30534" cy="30534"/>
      </dsp:txXfrm>
    </dsp:sp>
    <dsp:sp modelId="{87F77CFC-6843-4A00-B05F-84FDFEA5E2F0}">
      <dsp:nvSpPr>
        <dsp:cNvPr id="0" name=""/>
        <dsp:cNvSpPr/>
      </dsp:nvSpPr>
      <dsp:spPr>
        <a:xfrm>
          <a:off x="3840615" y="1983665"/>
          <a:ext cx="433496" cy="413011"/>
        </a:xfrm>
        <a:custGeom>
          <a:avLst/>
          <a:gdLst/>
          <a:ahLst/>
          <a:cxnLst/>
          <a:rect l="0" t="0" r="0" b="0"/>
          <a:pathLst>
            <a:path>
              <a:moveTo>
                <a:pt x="0" y="413011"/>
              </a:moveTo>
              <a:lnTo>
                <a:pt x="216748" y="413011"/>
              </a:lnTo>
              <a:lnTo>
                <a:pt x="216748" y="0"/>
              </a:lnTo>
              <a:lnTo>
                <a:pt x="433496" y="0"/>
              </a:lnTo>
            </a:path>
          </a:pathLst>
        </a:custGeom>
        <a:noFill/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500" kern="1200"/>
        </a:p>
      </dsp:txBody>
      <dsp:txXfrm>
        <a:off x="4042394" y="2175202"/>
        <a:ext cx="29937" cy="29937"/>
      </dsp:txXfrm>
    </dsp:sp>
    <dsp:sp modelId="{C8EAD5ED-AD3F-4341-8F74-EB5975D16DE2}">
      <dsp:nvSpPr>
        <dsp:cNvPr id="0" name=""/>
        <dsp:cNvSpPr/>
      </dsp:nvSpPr>
      <dsp:spPr>
        <a:xfrm>
          <a:off x="1239634" y="2350957"/>
          <a:ext cx="43349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3496" y="45720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500" kern="1200"/>
        </a:p>
      </dsp:txBody>
      <dsp:txXfrm>
        <a:off x="1445545" y="2385839"/>
        <a:ext cx="21674" cy="21674"/>
      </dsp:txXfrm>
    </dsp:sp>
    <dsp:sp modelId="{9A1A326D-F697-43D1-9DE6-2410FCC29363}">
      <dsp:nvSpPr>
        <dsp:cNvPr id="0" name=""/>
        <dsp:cNvSpPr/>
      </dsp:nvSpPr>
      <dsp:spPr>
        <a:xfrm>
          <a:off x="3840615" y="744631"/>
          <a:ext cx="433496" cy="4130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6748" y="0"/>
              </a:lnTo>
              <a:lnTo>
                <a:pt x="216748" y="413011"/>
              </a:lnTo>
              <a:lnTo>
                <a:pt x="433496" y="413011"/>
              </a:lnTo>
            </a:path>
          </a:pathLst>
        </a:custGeom>
        <a:noFill/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500" kern="1200"/>
        </a:p>
      </dsp:txBody>
      <dsp:txXfrm>
        <a:off x="4042394" y="936168"/>
        <a:ext cx="29937" cy="29937"/>
      </dsp:txXfrm>
    </dsp:sp>
    <dsp:sp modelId="{2F56C218-6FC5-4ED8-A2D7-62A230A43225}">
      <dsp:nvSpPr>
        <dsp:cNvPr id="0" name=""/>
        <dsp:cNvSpPr/>
      </dsp:nvSpPr>
      <dsp:spPr>
        <a:xfrm>
          <a:off x="3840615" y="331620"/>
          <a:ext cx="433496" cy="413011"/>
        </a:xfrm>
        <a:custGeom>
          <a:avLst/>
          <a:gdLst/>
          <a:ahLst/>
          <a:cxnLst/>
          <a:rect l="0" t="0" r="0" b="0"/>
          <a:pathLst>
            <a:path>
              <a:moveTo>
                <a:pt x="0" y="413011"/>
              </a:moveTo>
              <a:lnTo>
                <a:pt x="216748" y="413011"/>
              </a:lnTo>
              <a:lnTo>
                <a:pt x="216748" y="0"/>
              </a:lnTo>
              <a:lnTo>
                <a:pt x="433496" y="0"/>
              </a:lnTo>
            </a:path>
          </a:pathLst>
        </a:custGeom>
        <a:noFill/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500" kern="1200"/>
        </a:p>
      </dsp:txBody>
      <dsp:txXfrm>
        <a:off x="4042394" y="523157"/>
        <a:ext cx="29937" cy="29937"/>
      </dsp:txXfrm>
    </dsp:sp>
    <dsp:sp modelId="{EBA6C643-DB97-4F2E-8FA2-11D5E90705FA}">
      <dsp:nvSpPr>
        <dsp:cNvPr id="0" name=""/>
        <dsp:cNvSpPr/>
      </dsp:nvSpPr>
      <dsp:spPr>
        <a:xfrm>
          <a:off x="1239634" y="744631"/>
          <a:ext cx="433496" cy="1652045"/>
        </a:xfrm>
        <a:custGeom>
          <a:avLst/>
          <a:gdLst/>
          <a:ahLst/>
          <a:cxnLst/>
          <a:rect l="0" t="0" r="0" b="0"/>
          <a:pathLst>
            <a:path>
              <a:moveTo>
                <a:pt x="0" y="1652045"/>
              </a:moveTo>
              <a:lnTo>
                <a:pt x="216748" y="1652045"/>
              </a:lnTo>
              <a:lnTo>
                <a:pt x="216748" y="0"/>
              </a:lnTo>
              <a:lnTo>
                <a:pt x="433496" y="0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500" kern="1200"/>
        </a:p>
      </dsp:txBody>
      <dsp:txXfrm>
        <a:off x="1413683" y="1527954"/>
        <a:ext cx="85398" cy="85398"/>
      </dsp:txXfrm>
    </dsp:sp>
    <dsp:sp modelId="{D7B0CDE8-3EB4-4BE2-BD37-BA9504D1DBD7}">
      <dsp:nvSpPr>
        <dsp:cNvPr id="0" name=""/>
        <dsp:cNvSpPr/>
      </dsp:nvSpPr>
      <dsp:spPr>
        <a:xfrm rot="16200000">
          <a:off x="-829769" y="2066267"/>
          <a:ext cx="3477990" cy="6608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3100" kern="1200" dirty="0"/>
            <a:t>data</a:t>
          </a:r>
          <a:endParaRPr kumimoji="1" lang="ja-JP" altLang="en-US" sz="3100" kern="1200" dirty="0"/>
        </a:p>
      </dsp:txBody>
      <dsp:txXfrm>
        <a:off x="-829769" y="2066267"/>
        <a:ext cx="3477990" cy="660818"/>
      </dsp:txXfrm>
    </dsp:sp>
    <dsp:sp modelId="{15CE1B04-8402-4826-BB36-F753F321117B}">
      <dsp:nvSpPr>
        <dsp:cNvPr id="0" name=""/>
        <dsp:cNvSpPr/>
      </dsp:nvSpPr>
      <dsp:spPr>
        <a:xfrm>
          <a:off x="1673131" y="414222"/>
          <a:ext cx="2167483" cy="66081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3100" kern="1200" dirty="0"/>
            <a:t>train</a:t>
          </a:r>
          <a:endParaRPr kumimoji="1" lang="ja-JP" altLang="en-US" sz="3100" kern="1200" dirty="0"/>
        </a:p>
      </dsp:txBody>
      <dsp:txXfrm>
        <a:off x="1673131" y="414222"/>
        <a:ext cx="2167483" cy="660818"/>
      </dsp:txXfrm>
    </dsp:sp>
    <dsp:sp modelId="{1F866646-C27D-405E-9AA8-FCC71C1AF1FE}">
      <dsp:nvSpPr>
        <dsp:cNvPr id="0" name=""/>
        <dsp:cNvSpPr/>
      </dsp:nvSpPr>
      <dsp:spPr>
        <a:xfrm>
          <a:off x="4274111" y="1211"/>
          <a:ext cx="2167483" cy="66081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3100" kern="1200" dirty="0"/>
            <a:t>image</a:t>
          </a:r>
          <a:endParaRPr kumimoji="1" lang="ja-JP" altLang="en-US" sz="3100" kern="1200" dirty="0"/>
        </a:p>
      </dsp:txBody>
      <dsp:txXfrm>
        <a:off x="4274111" y="1211"/>
        <a:ext cx="2167483" cy="660818"/>
      </dsp:txXfrm>
    </dsp:sp>
    <dsp:sp modelId="{2F150D3B-94D7-4D0E-8BE5-A9A25F1C36C6}">
      <dsp:nvSpPr>
        <dsp:cNvPr id="0" name=""/>
        <dsp:cNvSpPr/>
      </dsp:nvSpPr>
      <dsp:spPr>
        <a:xfrm>
          <a:off x="4274111" y="827233"/>
          <a:ext cx="2167483" cy="66081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3100" kern="1200" dirty="0"/>
            <a:t>label</a:t>
          </a:r>
          <a:endParaRPr kumimoji="1" lang="ja-JP" altLang="en-US" sz="3100" kern="1200" dirty="0"/>
        </a:p>
      </dsp:txBody>
      <dsp:txXfrm>
        <a:off x="4274111" y="827233"/>
        <a:ext cx="2167483" cy="660818"/>
      </dsp:txXfrm>
    </dsp:sp>
    <dsp:sp modelId="{1D886BDA-AC7F-4388-ABB2-899ED6660A99}">
      <dsp:nvSpPr>
        <dsp:cNvPr id="0" name=""/>
        <dsp:cNvSpPr/>
      </dsp:nvSpPr>
      <dsp:spPr>
        <a:xfrm>
          <a:off x="1673131" y="2066267"/>
          <a:ext cx="2167483" cy="66081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3100" kern="1200" dirty="0" err="1"/>
            <a:t>val</a:t>
          </a:r>
          <a:endParaRPr kumimoji="1" lang="ja-JP" altLang="en-US" sz="3100" kern="1200" dirty="0"/>
        </a:p>
      </dsp:txBody>
      <dsp:txXfrm>
        <a:off x="1673131" y="2066267"/>
        <a:ext cx="2167483" cy="660818"/>
      </dsp:txXfrm>
    </dsp:sp>
    <dsp:sp modelId="{F1D98B33-2196-4547-8F81-EEC9D3A2313C}">
      <dsp:nvSpPr>
        <dsp:cNvPr id="0" name=""/>
        <dsp:cNvSpPr/>
      </dsp:nvSpPr>
      <dsp:spPr>
        <a:xfrm>
          <a:off x="4274111" y="1653256"/>
          <a:ext cx="2167483" cy="66081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3100" kern="1200" dirty="0"/>
            <a:t>image</a:t>
          </a:r>
          <a:endParaRPr kumimoji="1" lang="ja-JP" altLang="en-US" sz="3100" kern="1200" dirty="0"/>
        </a:p>
      </dsp:txBody>
      <dsp:txXfrm>
        <a:off x="4274111" y="1653256"/>
        <a:ext cx="2167483" cy="660818"/>
      </dsp:txXfrm>
    </dsp:sp>
    <dsp:sp modelId="{813CCBE1-2A7C-4EB4-92E2-412ED287D5AB}">
      <dsp:nvSpPr>
        <dsp:cNvPr id="0" name=""/>
        <dsp:cNvSpPr/>
      </dsp:nvSpPr>
      <dsp:spPr>
        <a:xfrm>
          <a:off x="4297260" y="2471759"/>
          <a:ext cx="2167483" cy="66081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3100" kern="1200" dirty="0"/>
            <a:t>label</a:t>
          </a:r>
          <a:endParaRPr kumimoji="1" lang="ja-JP" altLang="en-US" sz="3100" kern="1200" dirty="0"/>
        </a:p>
      </dsp:txBody>
      <dsp:txXfrm>
        <a:off x="4297260" y="2471759"/>
        <a:ext cx="2167483" cy="660818"/>
      </dsp:txXfrm>
    </dsp:sp>
    <dsp:sp modelId="{FB3E1802-C893-40C5-B16F-4CABFF57789F}">
      <dsp:nvSpPr>
        <dsp:cNvPr id="0" name=""/>
        <dsp:cNvSpPr/>
      </dsp:nvSpPr>
      <dsp:spPr>
        <a:xfrm>
          <a:off x="1673131" y="3718313"/>
          <a:ext cx="2167483" cy="66081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3100" kern="1200" dirty="0"/>
            <a:t>test</a:t>
          </a:r>
          <a:endParaRPr kumimoji="1" lang="ja-JP" altLang="en-US" sz="3100" kern="1200" dirty="0"/>
        </a:p>
      </dsp:txBody>
      <dsp:txXfrm>
        <a:off x="1673131" y="3718313"/>
        <a:ext cx="2167483" cy="660818"/>
      </dsp:txXfrm>
    </dsp:sp>
    <dsp:sp modelId="{49C1AE38-3D61-4ADF-939F-FBDB9F832F2A}">
      <dsp:nvSpPr>
        <dsp:cNvPr id="0" name=""/>
        <dsp:cNvSpPr/>
      </dsp:nvSpPr>
      <dsp:spPr>
        <a:xfrm>
          <a:off x="4274111" y="3305301"/>
          <a:ext cx="2167483" cy="66081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3100" kern="1200" dirty="0"/>
            <a:t>image</a:t>
          </a:r>
          <a:endParaRPr kumimoji="1" lang="ja-JP" altLang="en-US" sz="3100" kern="1200" dirty="0"/>
        </a:p>
      </dsp:txBody>
      <dsp:txXfrm>
        <a:off x="4274111" y="3305301"/>
        <a:ext cx="2167483" cy="660818"/>
      </dsp:txXfrm>
    </dsp:sp>
    <dsp:sp modelId="{35AC4371-30CF-49E7-B209-2A470FEB411D}">
      <dsp:nvSpPr>
        <dsp:cNvPr id="0" name=""/>
        <dsp:cNvSpPr/>
      </dsp:nvSpPr>
      <dsp:spPr>
        <a:xfrm>
          <a:off x="4274111" y="4131324"/>
          <a:ext cx="2167483" cy="66081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3100" kern="1200" dirty="0"/>
            <a:t>label</a:t>
          </a:r>
          <a:endParaRPr kumimoji="1" lang="ja-JP" altLang="en-US" sz="3100" kern="1200" dirty="0"/>
        </a:p>
      </dsp:txBody>
      <dsp:txXfrm>
        <a:off x="4274111" y="4131324"/>
        <a:ext cx="2167483" cy="6608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1A4D6D-23CD-89E1-72B0-D6C26E0BE0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5C57B9B-5153-2389-069F-B0B4A28491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10EC915-5E93-D65E-EFDA-5D5F898CD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8A8D8-8ACD-4A3C-9203-2BF762F563A3}" type="datetimeFigureOut">
              <a:rPr kumimoji="1" lang="ja-JP" altLang="en-US" smtClean="0"/>
              <a:t>2024/4/1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D38708B-2800-6E98-0AE5-7DBFCBE1D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298E8C2-5B74-3618-52A1-23D080653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BD6DA-8A72-4998-9491-EE4FB90E72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3232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9CCFD1-C72B-2CBD-E94A-2ABAE8664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AB3238D-CAB3-6429-C60C-90C7C07D0C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42E7056-8B31-DD52-F765-9D5C9E581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8A8D8-8ACD-4A3C-9203-2BF762F563A3}" type="datetimeFigureOut">
              <a:rPr kumimoji="1" lang="ja-JP" altLang="en-US" smtClean="0"/>
              <a:t>2024/4/1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93DF557-A160-C26B-CEDD-92EF7CEEF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2ED0C24-4EC3-53AD-15D8-4FF38FB2D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BD6DA-8A72-4998-9491-EE4FB90E72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3146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00DB61D-2F0E-6DB2-9A5C-99915EBDCC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187B69E-8E69-54D5-4354-C7FAF682BB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931E971-4481-D96A-B184-BAF6862D2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8A8D8-8ACD-4A3C-9203-2BF762F563A3}" type="datetimeFigureOut">
              <a:rPr kumimoji="1" lang="ja-JP" altLang="en-US" smtClean="0"/>
              <a:t>2024/4/1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94CE15D-7B47-F032-F006-C2CE1B72D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9B4C19F-C06A-0AC2-397C-67127CE0B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BD6DA-8A72-4998-9491-EE4FB90E72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6930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3A9171-8DBE-B060-68B7-FF6E0D49F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0A109D5-DAB7-B585-B020-0EC04E920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48B59B4-FFB2-4DCF-0C0C-E96C3321A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8A8D8-8ACD-4A3C-9203-2BF762F563A3}" type="datetimeFigureOut">
              <a:rPr kumimoji="1" lang="ja-JP" altLang="en-US" smtClean="0"/>
              <a:t>2024/4/1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F8F3A7F-437D-9980-4295-E2939DEFD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8FBD4FC-F656-25B1-0D5B-597CDBD21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BD6DA-8A72-4998-9491-EE4FB90E72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988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B8E629-26B6-269F-DBD9-798B5C840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FB41B35-40EB-FDEB-3A41-F47E20E50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59F102D-5327-739B-E3A1-81F99B89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8A8D8-8ACD-4A3C-9203-2BF762F563A3}" type="datetimeFigureOut">
              <a:rPr kumimoji="1" lang="ja-JP" altLang="en-US" smtClean="0"/>
              <a:t>2024/4/1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DC1627D-FDE9-4E16-A93B-8147A3C5F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BE87F46-F37C-9160-F043-AD6CD06DD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BD6DA-8A72-4998-9491-EE4FB90E72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8686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9D2D85-DD4B-13F8-015A-BFC88E166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09A2EA1-E3CA-B768-FFB6-F24FAF15AA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79B518C-989D-630E-A1B7-0BC5648A91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7E62657-30B5-76FB-A491-18118B18D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8A8D8-8ACD-4A3C-9203-2BF762F563A3}" type="datetimeFigureOut">
              <a:rPr kumimoji="1" lang="ja-JP" altLang="en-US" smtClean="0"/>
              <a:t>2024/4/1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814E2CC-9F73-4215-F38B-C9AA5F58A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C800074-1627-B267-1AF3-72DE41AF6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BD6DA-8A72-4998-9491-EE4FB90E72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8301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82D7FB-25F6-9F05-1E41-FE12D2B3B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06AD627-A239-84B7-CB5B-6AB56AE0D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FBA3EB5-973D-61F6-9A4C-B8EB282A7D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98B6603-8003-3A2B-3360-B9C3D0B0B3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0E29E702-FCCE-8DA8-53F8-CE06702191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E33E7A9-447A-E87C-22AA-5083D3E1B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8A8D8-8ACD-4A3C-9203-2BF762F563A3}" type="datetimeFigureOut">
              <a:rPr kumimoji="1" lang="ja-JP" altLang="en-US" smtClean="0"/>
              <a:t>2024/4/1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1E9C45E-CE0F-0E9E-334B-1260EF673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79267EB-5C09-E930-7C88-F1D241CEF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BD6DA-8A72-4998-9491-EE4FB90E72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5425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F2AAA5-F335-EA3B-E59B-22FD6A2E3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4ACECDA-E14A-595F-6365-93F927380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8A8D8-8ACD-4A3C-9203-2BF762F563A3}" type="datetimeFigureOut">
              <a:rPr kumimoji="1" lang="ja-JP" altLang="en-US" smtClean="0"/>
              <a:t>2024/4/1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EA349EC-F08F-B660-CD06-ECA23F1B3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48C5482-A278-CB54-3EE0-83C337277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BD6DA-8A72-4998-9491-EE4FB90E72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0007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8D7055F-DFF3-7B80-4FA6-1367B0B57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8A8D8-8ACD-4A3C-9203-2BF762F563A3}" type="datetimeFigureOut">
              <a:rPr kumimoji="1" lang="ja-JP" altLang="en-US" smtClean="0"/>
              <a:t>2024/4/1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A5B32C8-D3E5-789B-31B7-FD9DC699D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DDCA421-ECD4-4446-F7ED-8C7AAF636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BD6DA-8A72-4998-9491-EE4FB90E72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6164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6A2DBD-130A-C845-797E-596AE8476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63D8808-70F5-3BDE-F5EE-F6A8CA03A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57F09EF-3024-52B3-8AFC-FD9605459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F2D31AC-8D17-68D7-02D2-73C975A64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8A8D8-8ACD-4A3C-9203-2BF762F563A3}" type="datetimeFigureOut">
              <a:rPr kumimoji="1" lang="ja-JP" altLang="en-US" smtClean="0"/>
              <a:t>2024/4/1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A29FB9A-E97D-4BDF-ED79-3D165F904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0D9C4EB-87A1-7EA6-E836-4337DBEDC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BD6DA-8A72-4998-9491-EE4FB90E72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6828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8908FD-71DB-5E35-39C9-84FDC52A8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26D8BA2-89FA-9D7A-3A6B-1C0EFF556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9C9397F-4862-6758-BD13-037D8392A6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B656D46-1CF9-0BC3-741C-D69F5A619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8A8D8-8ACD-4A3C-9203-2BF762F563A3}" type="datetimeFigureOut">
              <a:rPr kumimoji="1" lang="ja-JP" altLang="en-US" smtClean="0"/>
              <a:t>2024/4/1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2B95955-43CC-5EF2-84DC-99665CF28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FE0F00E-43DB-3FBB-F36F-ACBC32601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BD6DA-8A72-4998-9491-EE4FB90E72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08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847557AC-04DE-C6B7-2F66-384C72C8D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0447B6A-AAE2-CC07-F7B4-8C0BA2E58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5012BE3-15E4-930B-B16D-72056C3472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68A8D8-8ACD-4A3C-9203-2BF762F563A3}" type="datetimeFigureOut">
              <a:rPr kumimoji="1" lang="ja-JP" altLang="en-US" smtClean="0"/>
              <a:t>2024/4/1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520ECCE-B511-1184-5D68-45666BDACC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D03A7A4-40A1-F72C-4BBC-5D54C218F4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ABD6DA-8A72-4998-9491-EE4FB90E72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3802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34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9.png"/><Relationship Id="rId12" Type="http://schemas.openxmlformats.org/officeDocument/2006/relationships/image" Target="../media/image33.sv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image" Target="../media/image32.png"/><Relationship Id="rId5" Type="http://schemas.openxmlformats.org/officeDocument/2006/relationships/diagramColors" Target="../diagrams/colors4.xml"/><Relationship Id="rId10" Type="http://schemas.openxmlformats.org/officeDocument/2006/relationships/image" Target="../media/image31.sv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yojiawaki/Autonomous-Driving.git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rapidliner/28319509281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4.svg"/><Relationship Id="rId7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svg"/><Relationship Id="rId5" Type="http://schemas.openxmlformats.org/officeDocument/2006/relationships/image" Target="../media/image16.svg"/><Relationship Id="rId10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22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49C59CC-7558-6CDB-7616-38E942A85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093788"/>
            <a:ext cx="10506455" cy="2967208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sz="8000"/>
              <a:t>成果物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2290726-8C89-1597-E44D-0C18197CB3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1776" y="4619624"/>
            <a:ext cx="4765928" cy="1038225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dirty="0"/>
              <a:t>会津大学　学部</a:t>
            </a:r>
            <a:r>
              <a:rPr kumimoji="1" lang="en-US" altLang="ja-JP" dirty="0"/>
              <a:t>3</a:t>
            </a:r>
            <a:r>
              <a:rPr kumimoji="1" lang="ja-JP" altLang="en-US" dirty="0"/>
              <a:t>年　粟木恭司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171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A4B0512-2D8D-7C3C-0221-662BAA1AC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5400" dirty="0"/>
              <a:t>分類モデルの性能</a:t>
            </a:r>
            <a:endParaRPr kumimoji="1" lang="ja-JP" altLang="en-US" sz="54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F5923A-9B9B-7B5C-6606-D8F950A9A1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33329" y="2268859"/>
            <a:ext cx="568963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9E9A2FE-9B5C-4A92-5801-8C13AA516582}"/>
              </a:ext>
            </a:extLst>
          </p:cNvPr>
          <p:cNvSpPr txBox="1"/>
          <p:nvPr/>
        </p:nvSpPr>
        <p:spPr>
          <a:xfrm>
            <a:off x="838200" y="2465408"/>
            <a:ext cx="4648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dirty="0"/>
              <a:t>性能</a:t>
            </a:r>
            <a:endParaRPr kumimoji="1" lang="en-US" altLang="ja-JP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dirty="0"/>
              <a:t>Loss </a:t>
            </a:r>
            <a:r>
              <a:rPr lang="ja-JP" altLang="en-US" dirty="0"/>
              <a:t>： </a:t>
            </a:r>
            <a:r>
              <a:rPr lang="en-US" altLang="ja-JP" dirty="0"/>
              <a:t>0.10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dirty="0"/>
              <a:t>Accuracy : 0.96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/>
              <a:t>t</a:t>
            </a:r>
            <a:r>
              <a:rPr kumimoji="1" lang="en-US" altLang="ja-JP" dirty="0"/>
              <a:t>est</a:t>
            </a:r>
            <a:r>
              <a:rPr kumimoji="1" lang="ja-JP" altLang="en-US" dirty="0"/>
              <a:t>結果</a:t>
            </a:r>
            <a:endParaRPr kumimoji="1"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ja-JP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dirty="0">
                <a:solidFill>
                  <a:srgbClr val="0070C0"/>
                </a:solidFill>
              </a:rPr>
              <a:t>S</a:t>
            </a:r>
            <a:r>
              <a:rPr kumimoji="1" lang="en-US" altLang="ja-JP" dirty="0">
                <a:solidFill>
                  <a:srgbClr val="0070C0"/>
                </a:solidFill>
              </a:rPr>
              <a:t>traight	86</a:t>
            </a:r>
            <a:r>
              <a:rPr kumimoji="1" lang="ja-JP" altLang="en-US" dirty="0">
                <a:solidFill>
                  <a:srgbClr val="0070C0"/>
                </a:solidFill>
              </a:rPr>
              <a:t>％</a:t>
            </a:r>
            <a:endParaRPr kumimoji="1" lang="en-US" altLang="ja-JP" dirty="0">
              <a:solidFill>
                <a:srgbClr val="0070C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ja-JP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ja-JP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dirty="0">
                <a:solidFill>
                  <a:srgbClr val="00B050"/>
                </a:solidFill>
              </a:rPr>
              <a:t>R</a:t>
            </a:r>
            <a:r>
              <a:rPr kumimoji="1" lang="en-US" altLang="ja-JP" dirty="0">
                <a:solidFill>
                  <a:srgbClr val="00B050"/>
                </a:solidFill>
              </a:rPr>
              <a:t>ight	97%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ja-JP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ja-JP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dirty="0">
                <a:solidFill>
                  <a:srgbClr val="FF0000"/>
                </a:solidFill>
              </a:rPr>
              <a:t>Left	50%</a:t>
            </a:r>
            <a:endParaRPr kumimoji="1" lang="en-US" altLang="ja-JP" dirty="0">
              <a:solidFill>
                <a:srgbClr val="FF0000"/>
              </a:solidFill>
            </a:endParaRPr>
          </a:p>
        </p:txBody>
      </p:sp>
      <p:pic>
        <p:nvPicPr>
          <p:cNvPr id="9" name="グラフィックス 8" descr="親指を立てるしぐさ 単色塗りつぶし">
            <a:extLst>
              <a:ext uri="{FF2B5EF4-FFF2-40B4-BE49-F238E27FC236}">
                <a16:creationId xmlns:a16="http://schemas.microsoft.com/office/drawing/2014/main" id="{6039BA48-D3A1-9B2C-A5CD-381062C3A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79966" y="3501196"/>
            <a:ext cx="914400" cy="914400"/>
          </a:xfrm>
          <a:prstGeom prst="rect">
            <a:avLst/>
          </a:prstGeom>
        </p:spPr>
      </p:pic>
      <p:pic>
        <p:nvPicPr>
          <p:cNvPr id="11" name="グラフィックス 10" descr="親指を立てるしぐさ 単色塗りつぶし">
            <a:extLst>
              <a:ext uri="{FF2B5EF4-FFF2-40B4-BE49-F238E27FC236}">
                <a16:creationId xmlns:a16="http://schemas.microsoft.com/office/drawing/2014/main" id="{28DEB26B-E01D-86FF-34BC-DBC0014BBE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9966" y="4336855"/>
            <a:ext cx="914400" cy="914400"/>
          </a:xfrm>
          <a:prstGeom prst="rect">
            <a:avLst/>
          </a:prstGeom>
        </p:spPr>
      </p:pic>
      <p:pic>
        <p:nvPicPr>
          <p:cNvPr id="14" name="グラフィックス 13" descr="親指を下げるしぐさ 単色塗りつぶし">
            <a:extLst>
              <a:ext uri="{FF2B5EF4-FFF2-40B4-BE49-F238E27FC236}">
                <a16:creationId xmlns:a16="http://schemas.microsoft.com/office/drawing/2014/main" id="{3C4F654A-F364-4E20-803C-64639A4038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79966" y="531312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104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A4B0512-2D8D-7C3C-0221-662BAA1AC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5400" dirty="0"/>
              <a:t>物体検出モデルのモジュール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コンテンツ プレースホルダー 2">
            <a:extLst>
              <a:ext uri="{FF2B5EF4-FFF2-40B4-BE49-F238E27FC236}">
                <a16:creationId xmlns:a16="http://schemas.microsoft.com/office/drawing/2014/main" id="{4CCA3879-7E1E-8B94-5ADB-CDFE399F34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608138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1549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A4B0512-2D8D-7C3C-0221-662BAA1AC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5400" dirty="0"/>
              <a:t>物体検出モデルのデータセット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図表 2">
            <a:extLst>
              <a:ext uri="{FF2B5EF4-FFF2-40B4-BE49-F238E27FC236}">
                <a16:creationId xmlns:a16="http://schemas.microsoft.com/office/drawing/2014/main" id="{AAA5BBDB-301B-30AD-DDA7-1452DCBF79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6122936"/>
              </p:ext>
            </p:extLst>
          </p:nvPr>
        </p:nvGraphicFramePr>
        <p:xfrm>
          <a:off x="4502552" y="1875180"/>
          <a:ext cx="7020412" cy="4793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グラフィックス 4" descr="開いたフォルダー 単色塗りつぶし">
            <a:extLst>
              <a:ext uri="{FF2B5EF4-FFF2-40B4-BE49-F238E27FC236}">
                <a16:creationId xmlns:a16="http://schemas.microsoft.com/office/drawing/2014/main" id="{EBE4F37A-5258-8616-C5E5-DC5332B5C3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83302" y="2534161"/>
            <a:ext cx="593855" cy="593855"/>
          </a:xfrm>
          <a:prstGeom prst="rect">
            <a:avLst/>
          </a:prstGeom>
        </p:spPr>
      </p:pic>
      <p:pic>
        <p:nvPicPr>
          <p:cNvPr id="6" name="グラフィックス 5" descr="開いたフォルダー 単色塗りつぶし">
            <a:extLst>
              <a:ext uri="{FF2B5EF4-FFF2-40B4-BE49-F238E27FC236}">
                <a16:creationId xmlns:a16="http://schemas.microsoft.com/office/drawing/2014/main" id="{B5BCC4B2-C3B0-49C9-C10D-B91885E8D0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64231" y="4217329"/>
            <a:ext cx="593855" cy="593855"/>
          </a:xfrm>
          <a:prstGeom prst="rect">
            <a:avLst/>
          </a:prstGeom>
        </p:spPr>
      </p:pic>
      <p:pic>
        <p:nvPicPr>
          <p:cNvPr id="7" name="グラフィックス 6" descr="開いたフォルダー 単色塗りつぶし">
            <a:extLst>
              <a:ext uri="{FF2B5EF4-FFF2-40B4-BE49-F238E27FC236}">
                <a16:creationId xmlns:a16="http://schemas.microsoft.com/office/drawing/2014/main" id="{188076E5-4D10-E9B1-01C8-B20F1BDDCE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66968" y="5850581"/>
            <a:ext cx="593855" cy="593855"/>
          </a:xfrm>
          <a:prstGeom prst="rect">
            <a:avLst/>
          </a:prstGeom>
        </p:spPr>
      </p:pic>
      <p:pic>
        <p:nvPicPr>
          <p:cNvPr id="9" name="グラフィックス 8" descr="開いたフォルダー 単色塗りつぶし">
            <a:extLst>
              <a:ext uri="{FF2B5EF4-FFF2-40B4-BE49-F238E27FC236}">
                <a16:creationId xmlns:a16="http://schemas.microsoft.com/office/drawing/2014/main" id="{9EA79AF8-A706-0BF0-29B7-7CCA259EF7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34578" y="5583108"/>
            <a:ext cx="593855" cy="593855"/>
          </a:xfrm>
          <a:prstGeom prst="rect">
            <a:avLst/>
          </a:prstGeom>
        </p:spPr>
      </p:pic>
      <p:pic>
        <p:nvPicPr>
          <p:cNvPr id="12" name="コンテンツ プレースホルダー 11" descr="画像 単色塗りつぶし">
            <a:extLst>
              <a:ext uri="{FF2B5EF4-FFF2-40B4-BE49-F238E27FC236}">
                <a16:creationId xmlns:a16="http://schemas.microsoft.com/office/drawing/2014/main" id="{A19EBF17-D190-ECB1-E7B5-5C1845ED39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89220" y="2127716"/>
            <a:ext cx="593855" cy="593855"/>
          </a:xfrm>
        </p:spPr>
      </p:pic>
      <p:pic>
        <p:nvPicPr>
          <p:cNvPr id="13" name="コンテンツ プレースホルダー 11" descr="画像 単色塗りつぶし">
            <a:extLst>
              <a:ext uri="{FF2B5EF4-FFF2-40B4-BE49-F238E27FC236}">
                <a16:creationId xmlns:a16="http://schemas.microsoft.com/office/drawing/2014/main" id="{1CD41FC6-4034-2A81-635C-DBC4F1A03B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89217" y="3767181"/>
            <a:ext cx="593855" cy="593855"/>
          </a:xfrm>
          <a:prstGeom prst="rect">
            <a:avLst/>
          </a:prstGeom>
        </p:spPr>
      </p:pic>
      <p:pic>
        <p:nvPicPr>
          <p:cNvPr id="14" name="コンテンツ プレースホルダー 11" descr="画像 単色塗りつぶし">
            <a:extLst>
              <a:ext uri="{FF2B5EF4-FFF2-40B4-BE49-F238E27FC236}">
                <a16:creationId xmlns:a16="http://schemas.microsoft.com/office/drawing/2014/main" id="{15D80D49-2C4A-5E07-F724-22DA991DED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89218" y="5399349"/>
            <a:ext cx="593855" cy="593855"/>
          </a:xfrm>
          <a:prstGeom prst="rect">
            <a:avLst/>
          </a:prstGeom>
        </p:spPr>
      </p:pic>
      <p:pic>
        <p:nvPicPr>
          <p:cNvPr id="16" name="グラフィックス 15" descr="ラベル 単色塗りつぶし">
            <a:extLst>
              <a:ext uri="{FF2B5EF4-FFF2-40B4-BE49-F238E27FC236}">
                <a16:creationId xmlns:a16="http://schemas.microsoft.com/office/drawing/2014/main" id="{4044B797-AD96-3B3D-F195-A94AC3F4301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595710" y="2786357"/>
            <a:ext cx="791358" cy="791358"/>
          </a:xfrm>
          <a:prstGeom prst="rect">
            <a:avLst/>
          </a:prstGeom>
        </p:spPr>
      </p:pic>
      <p:pic>
        <p:nvPicPr>
          <p:cNvPr id="17" name="グラフィックス 16" descr="ラベル 単色塗りつぶし">
            <a:extLst>
              <a:ext uri="{FF2B5EF4-FFF2-40B4-BE49-F238E27FC236}">
                <a16:creationId xmlns:a16="http://schemas.microsoft.com/office/drawing/2014/main" id="{286F66CC-FAB5-5A5C-EB7D-C62151BAA77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610122" y="4475410"/>
            <a:ext cx="791358" cy="791358"/>
          </a:xfrm>
          <a:prstGeom prst="rect">
            <a:avLst/>
          </a:prstGeom>
        </p:spPr>
      </p:pic>
      <p:pic>
        <p:nvPicPr>
          <p:cNvPr id="18" name="グラフィックス 17" descr="ラベル 単色塗りつぶし">
            <a:extLst>
              <a:ext uri="{FF2B5EF4-FFF2-40B4-BE49-F238E27FC236}">
                <a16:creationId xmlns:a16="http://schemas.microsoft.com/office/drawing/2014/main" id="{567E5458-818A-EE75-544E-F9DEAB748C3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595710" y="6125785"/>
            <a:ext cx="791358" cy="791358"/>
          </a:xfrm>
          <a:prstGeom prst="rect">
            <a:avLst/>
          </a:prstGeom>
        </p:spPr>
      </p:pic>
      <p:sp>
        <p:nvSpPr>
          <p:cNvPr id="19" name="コンテンツ プレースホルダー 3">
            <a:extLst>
              <a:ext uri="{FF2B5EF4-FFF2-40B4-BE49-F238E27FC236}">
                <a16:creationId xmlns:a16="http://schemas.microsoft.com/office/drawing/2014/main" id="{FB05A792-3E92-09EE-0743-C910F5CC9FF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041739" cy="1767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/>
              <a:t>学習データ</a:t>
            </a:r>
            <a:r>
              <a:rPr lang="en-US" altLang="ja-JP" dirty="0"/>
              <a:t>(train)</a:t>
            </a:r>
          </a:p>
          <a:p>
            <a:pPr lvl="1"/>
            <a:r>
              <a:rPr lang="en-US" altLang="ja-JP" dirty="0"/>
              <a:t>Image : 61</a:t>
            </a:r>
          </a:p>
          <a:p>
            <a:pPr lvl="1"/>
            <a:r>
              <a:rPr lang="en-US" altLang="ja-JP" dirty="0"/>
              <a:t>Label : 61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53561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A4B0512-2D8D-7C3C-0221-662BAA1AC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5400" dirty="0"/>
              <a:t>物体検出モデルの性能</a:t>
            </a:r>
            <a:endParaRPr kumimoji="1" lang="ja-JP" altLang="en-US" sz="54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E670E960-CAD0-81EB-D671-1C0CC160D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710" y="2096188"/>
            <a:ext cx="5376595" cy="4351338"/>
          </a:xfrm>
        </p:spPr>
        <p:txBody>
          <a:bodyPr/>
          <a:lstStyle/>
          <a:p>
            <a:r>
              <a:rPr lang="ja-JP" altLang="en-US" dirty="0"/>
              <a:t>性能</a:t>
            </a:r>
            <a:endParaRPr lang="en-US" altLang="ja-JP" dirty="0"/>
          </a:p>
          <a:p>
            <a:pPr lvl="1"/>
            <a:r>
              <a:rPr lang="en-US" altLang="ja-JP" dirty="0"/>
              <a:t>Loss : 0.02</a:t>
            </a:r>
          </a:p>
          <a:p>
            <a:pPr lvl="1"/>
            <a:r>
              <a:rPr lang="en-US" altLang="ja-JP" dirty="0"/>
              <a:t>Accuracy : 0.89</a:t>
            </a:r>
          </a:p>
          <a:p>
            <a:r>
              <a:rPr lang="ja-JP" altLang="en-US" dirty="0"/>
              <a:t>評価</a:t>
            </a:r>
            <a:endParaRPr lang="en-US" altLang="ja-JP" dirty="0"/>
          </a:p>
          <a:p>
            <a:pPr lvl="1"/>
            <a:endParaRPr lang="en-US" altLang="ja-JP" dirty="0"/>
          </a:p>
          <a:p>
            <a:pPr lvl="1"/>
            <a:r>
              <a:rPr lang="en-US" altLang="ja-JP" dirty="0" err="1">
                <a:solidFill>
                  <a:srgbClr val="0070C0"/>
                </a:solidFill>
              </a:rPr>
              <a:t>stop_obj</a:t>
            </a:r>
            <a:r>
              <a:rPr lang="en-US" altLang="ja-JP" dirty="0">
                <a:solidFill>
                  <a:srgbClr val="0070C0"/>
                </a:solidFill>
              </a:rPr>
              <a:t> : 0.92</a:t>
            </a:r>
          </a:p>
          <a:p>
            <a:pPr lvl="1"/>
            <a:endParaRPr lang="en-US" altLang="ja-JP" dirty="0">
              <a:solidFill>
                <a:srgbClr val="FF0000"/>
              </a:solidFill>
            </a:endParaRPr>
          </a:p>
          <a:p>
            <a:pPr lvl="1"/>
            <a:endParaRPr lang="en-US" altLang="ja-JP" dirty="0"/>
          </a:p>
          <a:p>
            <a:pPr lvl="1"/>
            <a:r>
              <a:rPr lang="en-US" altLang="ja-JP" dirty="0" err="1">
                <a:solidFill>
                  <a:srgbClr val="FF0000"/>
                </a:solidFill>
              </a:rPr>
              <a:t>stop_obj</a:t>
            </a:r>
            <a:r>
              <a:rPr lang="en-US" altLang="ja-JP" dirty="0">
                <a:solidFill>
                  <a:srgbClr val="FF0000"/>
                </a:solidFill>
              </a:rPr>
              <a:t> : 0.58  </a:t>
            </a:r>
            <a:endParaRPr lang="ja-JP" altLang="en-US" dirty="0">
              <a:solidFill>
                <a:srgbClr val="FF0000"/>
              </a:solidFill>
            </a:endParaRPr>
          </a:p>
        </p:txBody>
      </p:sp>
      <p:pic>
        <p:nvPicPr>
          <p:cNvPr id="11" name="グラフィックス 10" descr="親指を下げるしぐさ 単色塗りつぶし">
            <a:extLst>
              <a:ext uri="{FF2B5EF4-FFF2-40B4-BE49-F238E27FC236}">
                <a16:creationId xmlns:a16="http://schemas.microsoft.com/office/drawing/2014/main" id="{5258EA3A-C4F3-5ACF-74A4-59AA878BC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9966" y="5281163"/>
            <a:ext cx="914400" cy="9144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DDCD96-F204-DC8A-4083-27922C492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190" y="2025520"/>
            <a:ext cx="6275774" cy="4799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グラフィックス 11" descr="親指を立てるしぐさ 単色塗りつぶし">
            <a:extLst>
              <a:ext uri="{FF2B5EF4-FFF2-40B4-BE49-F238E27FC236}">
                <a16:creationId xmlns:a16="http://schemas.microsoft.com/office/drawing/2014/main" id="{7599B27D-0FD0-6C87-0CF9-9E69689636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9966" y="387422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05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A4B0512-2D8D-7C3C-0221-662BAA1AC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5400" dirty="0"/>
              <a:t>自動走行のデモ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ビデオ 8">
            <a:hlinkClick r:id="" action="ppaction://media"/>
            <a:extLst>
              <a:ext uri="{FF2B5EF4-FFF2-40B4-BE49-F238E27FC236}">
                <a16:creationId xmlns:a16="http://schemas.microsoft.com/office/drawing/2014/main" id="{FF0A4385-8EFC-56BC-BE1B-4B02FAA966F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3919538" y="132821"/>
            <a:ext cx="4352925" cy="773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0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A4B0512-2D8D-7C3C-0221-662BAA1AC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ja-JP" alt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車体停止のデモ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ビデオ 4">
            <a:hlinkClick r:id="" action="ppaction://media"/>
            <a:extLst>
              <a:ext uri="{FF2B5EF4-FFF2-40B4-BE49-F238E27FC236}">
                <a16:creationId xmlns:a16="http://schemas.microsoft.com/office/drawing/2014/main" id="{FD80E6B2-2FAA-0745-10D9-68FC08E1BE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00552" y="640080"/>
            <a:ext cx="3122104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0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6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BC035C5-2639-A643-4862-8E2992437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5400" dirty="0"/>
              <a:t>まとめ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9A75DAC-B299-CB82-C8F3-36CA98CE1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kumimoji="1" lang="ja-JP" altLang="en-US" sz="3000" b="1" dirty="0"/>
              <a:t>自動運転</a:t>
            </a:r>
            <a:r>
              <a:rPr kumimoji="1" lang="en-US" altLang="ja-JP" sz="3000" b="1" dirty="0"/>
              <a:t>(</a:t>
            </a:r>
            <a:r>
              <a:rPr kumimoji="1" lang="ja-JP" altLang="en-US" sz="3000" b="1" dirty="0"/>
              <a:t>分類モデル</a:t>
            </a:r>
            <a:r>
              <a:rPr kumimoji="1" lang="en-US" altLang="ja-JP" sz="3000" b="1" dirty="0"/>
              <a:t>)</a:t>
            </a:r>
          </a:p>
          <a:p>
            <a:r>
              <a:rPr kumimoji="1" lang="ja-JP" altLang="en-US" sz="2200" dirty="0"/>
              <a:t>教師画像の処理が性能に直結することを理解した。</a:t>
            </a:r>
            <a:endParaRPr kumimoji="1" lang="en-US" altLang="ja-JP" sz="2200" dirty="0"/>
          </a:p>
          <a:p>
            <a:r>
              <a:rPr kumimoji="1" lang="ja-JP" altLang="en-US" sz="2200" dirty="0"/>
              <a:t>モデルの性能向上のために自動運転のモデルに中間層を追加した。</a:t>
            </a:r>
            <a:endParaRPr kumimoji="1" lang="en-US" altLang="ja-JP" sz="2200" dirty="0"/>
          </a:p>
          <a:p>
            <a:r>
              <a:rPr kumimoji="1" lang="ja-JP" altLang="en-US" sz="2200" dirty="0"/>
              <a:t>車輪の空転を減らすためにタイヤに輪ゴムを巻き付け、摩擦力を強化した。</a:t>
            </a:r>
            <a:endParaRPr kumimoji="1" lang="en-US" altLang="ja-JP" sz="2200" dirty="0"/>
          </a:p>
          <a:p>
            <a:pPr marL="0" indent="0">
              <a:buNone/>
            </a:pPr>
            <a:r>
              <a:rPr kumimoji="1" lang="ja-JP" altLang="en-US" b="1" dirty="0"/>
              <a:t>車体停止</a:t>
            </a:r>
            <a:r>
              <a:rPr kumimoji="1" lang="en-US" altLang="ja-JP" b="1" dirty="0"/>
              <a:t>(</a:t>
            </a:r>
            <a:r>
              <a:rPr kumimoji="1" lang="ja-JP" altLang="en-US" b="1" dirty="0"/>
              <a:t>物体検出モデル</a:t>
            </a:r>
            <a:r>
              <a:rPr kumimoji="1" lang="en-US" altLang="ja-JP" b="1" dirty="0"/>
              <a:t>)</a:t>
            </a:r>
          </a:p>
          <a:p>
            <a:r>
              <a:rPr kumimoji="1" lang="en-US" altLang="ja-JP" sz="2200" dirty="0"/>
              <a:t>YOLOv5</a:t>
            </a:r>
            <a:r>
              <a:rPr kumimoji="1" lang="ja-JP" altLang="en-US" sz="2200" dirty="0"/>
              <a:t>の転移学習前に独自の</a:t>
            </a:r>
            <a:r>
              <a:rPr kumimoji="1" lang="en-US" altLang="ja-JP" sz="2200" dirty="0"/>
              <a:t>DNN</a:t>
            </a:r>
            <a:r>
              <a:rPr kumimoji="1" lang="ja-JP" altLang="en-US" sz="2200" dirty="0"/>
              <a:t>モデルを学習させたが、精度が低く処理が遅かった。</a:t>
            </a:r>
            <a:endParaRPr kumimoji="1" lang="en-US" altLang="ja-JP" sz="2200" dirty="0"/>
          </a:p>
          <a:p>
            <a:r>
              <a:rPr kumimoji="1" lang="ja-JP" altLang="en-US" sz="2200" dirty="0"/>
              <a:t>転移学習が手軽に行えることを発見した。</a:t>
            </a:r>
            <a:endParaRPr kumimoji="1" lang="en-US" altLang="ja-JP" sz="2200" dirty="0"/>
          </a:p>
          <a:p>
            <a:r>
              <a:rPr kumimoji="1" lang="ja-JP" altLang="en-US" sz="2200" dirty="0"/>
              <a:t>物体検出は自動運転に適用できず、デッドラインに苦労した。</a:t>
            </a:r>
            <a:endParaRPr kumimoji="1" lang="en-US" altLang="ja-JP" sz="2200" dirty="0"/>
          </a:p>
          <a:p>
            <a:r>
              <a:rPr kumimoji="1" lang="en-US" altLang="ja-JP" sz="2200" dirty="0"/>
              <a:t>web</a:t>
            </a:r>
            <a:r>
              <a:rPr kumimoji="1" lang="ja-JP" altLang="en-US" sz="2200" dirty="0"/>
              <a:t>カメラの角度を下げ、背景の誤認識を減らした。</a:t>
            </a:r>
            <a:endParaRPr kumimoji="1" lang="en-US" altLang="ja-JP" sz="2200" dirty="0"/>
          </a:p>
          <a:p>
            <a:r>
              <a:rPr kumimoji="1" lang="ja-JP" altLang="en-US" sz="2200" dirty="0"/>
              <a:t>物体検出の範囲を明確にするためにラベル付けのルールを定めた。</a:t>
            </a:r>
            <a:endParaRPr kumimoji="1" lang="en-US" altLang="ja-JP" sz="2200" dirty="0"/>
          </a:p>
        </p:txBody>
      </p:sp>
    </p:spTree>
    <p:extLst>
      <p:ext uri="{BB962C8B-B14F-4D97-AF65-F5344CB8AC3E}">
        <p14:creationId xmlns:p14="http://schemas.microsoft.com/office/powerpoint/2010/main" val="1148027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D98A8BDD-CB0B-92BB-5B7C-FDF81BA839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ja-JP" altLang="en-US" sz="7200"/>
              <a:t>ご高覧ありがとうございました。</a:t>
            </a:r>
          </a:p>
        </p:txBody>
      </p:sp>
      <p:sp>
        <p:nvSpPr>
          <p:cNvPr id="5" name="字幕 4">
            <a:extLst>
              <a:ext uri="{FF2B5EF4-FFF2-40B4-BE49-F238E27FC236}">
                <a16:creationId xmlns:a16="http://schemas.microsoft.com/office/drawing/2014/main" id="{4C1207C2-5306-A5E0-8842-9A746C9C2F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7387" y="5728822"/>
            <a:ext cx="10051468" cy="631825"/>
          </a:xfrm>
        </p:spPr>
        <p:txBody>
          <a:bodyPr anchor="ctr">
            <a:normAutofit fontScale="85000" lnSpcReduction="10000"/>
          </a:bodyPr>
          <a:lstStyle/>
          <a:p>
            <a:r>
              <a:rPr lang="ja-JP" altLang="en-US" sz="2800" dirty="0"/>
              <a:t>詳細コード：</a:t>
            </a:r>
            <a:r>
              <a:rPr lang="en-US" altLang="ja-JP" sz="2800" dirty="0">
                <a:hlinkClick r:id="rId2"/>
              </a:rPr>
              <a:t>https://github.com/kyojiawaki/Autonomous-Driving.git</a:t>
            </a:r>
            <a:endParaRPr lang="ja-JP" alt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3870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FFC987C-A79F-42B5-42CE-604735581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4600" dirty="0"/>
              <a:t>ラジコンカーの自動運転物体検出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コンテンツ プレースホルダー 6" descr="黒いスポーツカー&#10;&#10;低い精度で自動的に生成された説明">
            <a:extLst>
              <a:ext uri="{FF2B5EF4-FFF2-40B4-BE49-F238E27FC236}">
                <a16:creationId xmlns:a16="http://schemas.microsoft.com/office/drawing/2014/main" id="{E1C75401-9EE3-3A1A-EE73-10FAC648ED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356" y="3488142"/>
            <a:ext cx="4265861" cy="2827154"/>
          </a:xfr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3002E5DF-F74B-60A8-11AD-23CF796D2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709" y="5259281"/>
            <a:ext cx="4201111" cy="1152686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31B8860D-0AC9-3C64-F39F-49FFD6848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332" y="2396801"/>
            <a:ext cx="4265861" cy="1075427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97003781-B848-2A6E-1B3C-5F240E7D6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1735" y="3918261"/>
            <a:ext cx="3277057" cy="8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413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A4B0512-2D8D-7C3C-0221-662BAA1AC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ja-JP" altLang="en-US" sz="5400" dirty="0"/>
              <a:t>動機・目的</a:t>
            </a:r>
            <a:endParaRPr kumimoji="1" lang="ja-JP" altLang="en-US" sz="5400" dirty="0"/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C09D7FF-0330-D6BB-DC7F-0C93E95C8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kumimoji="1" lang="ja-JP" altLang="en-US" sz="2200" dirty="0"/>
              <a:t>物流業界は急速に成長しているが、人材供給が需要に追いつかず、人材不足が深刻化している。</a:t>
            </a:r>
          </a:p>
          <a:p>
            <a:r>
              <a:rPr kumimoji="1" lang="ja-JP" altLang="en-US" sz="2200" dirty="0"/>
              <a:t>人口減少や少子高齢化が労働力を減少させ、物流業界における競争はますます激しくなっている。</a:t>
            </a:r>
          </a:p>
        </p:txBody>
      </p:sp>
      <p:pic>
        <p:nvPicPr>
          <p:cNvPr id="5" name="図 4" descr="テーブル, トラック, ボート, 座る が含まれている画像&#10;&#10;自動的に生成された説明">
            <a:extLst>
              <a:ext uri="{FF2B5EF4-FFF2-40B4-BE49-F238E27FC236}">
                <a16:creationId xmlns:a16="http://schemas.microsoft.com/office/drawing/2014/main" id="{91017BEC-662C-0B7D-EF84-7880F1FA5E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3048" r="-1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48361E6-9544-3FF8-96ED-996863786614}"/>
              </a:ext>
            </a:extLst>
          </p:cNvPr>
          <p:cNvSpPr txBox="1"/>
          <p:nvPr/>
        </p:nvSpPr>
        <p:spPr>
          <a:xfrm>
            <a:off x="8600953" y="6657945"/>
            <a:ext cx="359104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ja-JP" altLang="en-US" sz="700">
                <a:solidFill>
                  <a:srgbClr val="FFFFFF"/>
                </a:solidFill>
                <a:hlinkClick r:id="rId3" tooltip="https://www.flickr.com/photos/rapidliner/2831950928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この写真</a:t>
            </a:r>
            <a:r>
              <a:rPr lang="ja-JP" altLang="en-US" sz="700">
                <a:solidFill>
                  <a:srgbClr val="FFFFFF"/>
                </a:solidFill>
              </a:rPr>
              <a:t> の作成者 不明な作成者 は </a:t>
            </a:r>
            <a:r>
              <a:rPr lang="ja-JP" altLang="en-US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r>
              <a:rPr lang="ja-JP" altLang="en-US" sz="700">
                <a:solidFill>
                  <a:srgbClr val="FFFFFF"/>
                </a:solidFill>
              </a:rPr>
              <a:t> のライセンスを許諾されています</a:t>
            </a:r>
          </a:p>
        </p:txBody>
      </p:sp>
    </p:spTree>
    <p:extLst>
      <p:ext uri="{BB962C8B-B14F-4D97-AF65-F5344CB8AC3E}">
        <p14:creationId xmlns:p14="http://schemas.microsoft.com/office/powerpoint/2010/main" val="1492909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A4B0512-2D8D-7C3C-0221-662BAA1AC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kumimoji="1" lang="ja-JP" altLang="en-US" sz="5400" dirty="0"/>
              <a:t>機能・仕様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C09D7FF-0330-D6BB-DC7F-0C93E95C8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ja-JP" altLang="en-US" sz="2200" dirty="0"/>
              <a:t>学習させたコースをラジコンカーが一周する</a:t>
            </a:r>
            <a:endParaRPr lang="en-US" altLang="ja-JP" sz="2200" dirty="0"/>
          </a:p>
          <a:p>
            <a:r>
              <a:rPr kumimoji="1" lang="ja-JP" altLang="en-US" sz="2200" dirty="0"/>
              <a:t>「</a:t>
            </a:r>
            <a:r>
              <a:rPr kumimoji="1" lang="en-US" altLang="ja-JP" sz="2200"/>
              <a:t>UberEats</a:t>
            </a:r>
            <a:r>
              <a:rPr kumimoji="1" lang="ja-JP" altLang="en-US" sz="2200" dirty="0"/>
              <a:t>」のロゴを見つけたら車体が停止する</a:t>
            </a:r>
            <a:endParaRPr kumimoji="1" lang="en-US" altLang="ja-JP" sz="22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13554B1-BF44-40E1-B9AB-686CBFA750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4" r="7557" b="-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14498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A4B0512-2D8D-7C3C-0221-662BAA1AC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5400" dirty="0"/>
              <a:t>システム構成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グループ化 57">
            <a:extLst>
              <a:ext uri="{FF2B5EF4-FFF2-40B4-BE49-F238E27FC236}">
                <a16:creationId xmlns:a16="http://schemas.microsoft.com/office/drawing/2014/main" id="{2A6E39F6-C696-3E40-51C8-72815FE0DBC9}"/>
              </a:ext>
            </a:extLst>
          </p:cNvPr>
          <p:cNvGrpSpPr/>
          <p:nvPr/>
        </p:nvGrpSpPr>
        <p:grpSpPr>
          <a:xfrm>
            <a:off x="1942251" y="1911328"/>
            <a:ext cx="7940628" cy="5258687"/>
            <a:chOff x="669036" y="1763599"/>
            <a:chExt cx="7940628" cy="5258687"/>
          </a:xfrm>
        </p:grpSpPr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D1B3657A-7101-34FC-1BBF-6D4A7677D777}"/>
                </a:ext>
              </a:extLst>
            </p:cNvPr>
            <p:cNvSpPr/>
            <p:nvPr/>
          </p:nvSpPr>
          <p:spPr>
            <a:xfrm>
              <a:off x="669036" y="4173825"/>
              <a:ext cx="2438400" cy="610952"/>
            </a:xfrm>
            <a:prstGeom prst="rect">
              <a:avLst/>
            </a:prstGeom>
            <a:solidFill>
              <a:srgbClr val="00B050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Raspberry</a:t>
              </a:r>
              <a:r>
                <a:rPr kumimoji="1" lang="ja-JP" altLang="en-US" dirty="0"/>
                <a:t> </a:t>
              </a:r>
              <a:r>
                <a:rPr kumimoji="1" lang="en-US" altLang="ja-JP" dirty="0"/>
                <a:t>Pi</a:t>
              </a:r>
              <a:endParaRPr kumimoji="1" lang="ja-JP" altLang="en-US" dirty="0"/>
            </a:p>
          </p:txBody>
        </p:sp>
        <p:pic>
          <p:nvPicPr>
            <p:cNvPr id="25" name="グラフィックス 24" descr="車 単色塗りつぶし">
              <a:extLst>
                <a:ext uri="{FF2B5EF4-FFF2-40B4-BE49-F238E27FC236}">
                  <a16:creationId xmlns:a16="http://schemas.microsoft.com/office/drawing/2014/main" id="{417631F9-84B2-70A6-1287-530E4FC21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9036" y="4416246"/>
              <a:ext cx="2606040" cy="2606040"/>
            </a:xfrm>
            <a:prstGeom prst="rect">
              <a:avLst/>
            </a:prstGeom>
          </p:spPr>
        </p:pic>
        <p:pic>
          <p:nvPicPr>
            <p:cNvPr id="26" name="グラフィックス 25" descr="カメラ 単色塗りつぶし">
              <a:extLst>
                <a:ext uri="{FF2B5EF4-FFF2-40B4-BE49-F238E27FC236}">
                  <a16:creationId xmlns:a16="http://schemas.microsoft.com/office/drawing/2014/main" id="{4FA3F6C0-E141-A0A0-7D2A-49ACE2781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41114" y="3785881"/>
              <a:ext cx="1386840" cy="1386840"/>
            </a:xfrm>
            <a:prstGeom prst="rect">
              <a:avLst/>
            </a:prstGeom>
          </p:spPr>
        </p:pic>
        <p:pic>
          <p:nvPicPr>
            <p:cNvPr id="28" name="グラフィックス 27" descr="無線ルーター 単色塗りつぶし">
              <a:extLst>
                <a:ext uri="{FF2B5EF4-FFF2-40B4-BE49-F238E27FC236}">
                  <a16:creationId xmlns:a16="http://schemas.microsoft.com/office/drawing/2014/main" id="{E0AEA9C1-D2BC-229C-0660-57AC1AB77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677639" y="1763599"/>
              <a:ext cx="1874520" cy="1874520"/>
            </a:xfrm>
            <a:prstGeom prst="rect">
              <a:avLst/>
            </a:prstGeom>
          </p:spPr>
        </p:pic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77EC6CAB-DBFB-8211-B9FA-11705142E03B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>
              <a:off x="1888236" y="4784777"/>
              <a:ext cx="0" cy="256845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3E823D7B-6761-590E-3C07-6FB453AD8368}"/>
                </a:ext>
              </a:extLst>
            </p:cNvPr>
            <p:cNvCxnSpPr>
              <a:cxnSpLocks/>
              <a:stCxn id="26" idx="1"/>
              <a:endCxn id="24" idx="3"/>
            </p:cNvCxnSpPr>
            <p:nvPr/>
          </p:nvCxnSpPr>
          <p:spPr>
            <a:xfrm flipH="1">
              <a:off x="3107436" y="4479301"/>
              <a:ext cx="333678" cy="0"/>
            </a:xfrm>
            <a:prstGeom prst="line">
              <a:avLst/>
            </a:prstGeom>
            <a:ln w="762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137F4E81-062C-EAD1-7883-944C823441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8236" y="2966609"/>
              <a:ext cx="2548089" cy="1114011"/>
            </a:xfrm>
            <a:prstGeom prst="line">
              <a:avLst/>
            </a:prstGeom>
            <a:ln w="76200" cap="flat" cmpd="sng" algn="ctr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82C148C1-F381-E52E-ACA5-5EAE978868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19084" y="2839881"/>
              <a:ext cx="1131782" cy="1557441"/>
            </a:xfrm>
            <a:prstGeom prst="line">
              <a:avLst/>
            </a:prstGeom>
            <a:ln w="76200" cap="flat" cmpd="sng" algn="ctr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36" name="グラフィックス 35" descr="ノート PC 単色塗りつぶし">
              <a:extLst>
                <a:ext uri="{FF2B5EF4-FFF2-40B4-BE49-F238E27FC236}">
                  <a16:creationId xmlns:a16="http://schemas.microsoft.com/office/drawing/2014/main" id="{683A77AB-B3B1-DAED-77A7-52FE50C23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519084" y="4402295"/>
              <a:ext cx="2090580" cy="2090580"/>
            </a:xfrm>
            <a:prstGeom prst="rect">
              <a:avLst/>
            </a:prstGeom>
          </p:spPr>
        </p:pic>
      </p:grp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B859F5E5-B6D4-647D-0DDB-D6EC9104A81A}"/>
              </a:ext>
            </a:extLst>
          </p:cNvPr>
          <p:cNvSpPr txBox="1"/>
          <p:nvPr/>
        </p:nvSpPr>
        <p:spPr>
          <a:xfrm>
            <a:off x="8523804" y="6261128"/>
            <a:ext cx="800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/>
              <a:t>PC</a:t>
            </a:r>
            <a:endParaRPr kumimoji="1" lang="ja-JP" altLang="en-US" sz="3200" b="1" dirty="0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F92D3F47-6D4C-330C-86D8-55FEAE30D32F}"/>
              </a:ext>
            </a:extLst>
          </p:cNvPr>
          <p:cNvSpPr txBox="1"/>
          <p:nvPr/>
        </p:nvSpPr>
        <p:spPr>
          <a:xfrm>
            <a:off x="1921248" y="6401647"/>
            <a:ext cx="3037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/>
              <a:t>ラジコンカー</a:t>
            </a:r>
            <a:endParaRPr kumimoji="1" lang="ja-JP" altLang="en-US" sz="3200" b="1" dirty="0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B0AFB5CC-E027-F679-727A-D286A9FA6BBC}"/>
              </a:ext>
            </a:extLst>
          </p:cNvPr>
          <p:cNvSpPr txBox="1"/>
          <p:nvPr/>
        </p:nvSpPr>
        <p:spPr>
          <a:xfrm>
            <a:off x="4380651" y="5112715"/>
            <a:ext cx="2308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b="1" dirty="0"/>
              <a:t>Web</a:t>
            </a:r>
            <a:r>
              <a:rPr lang="ja-JP" altLang="en-US" sz="3200" b="1" dirty="0"/>
              <a:t>カメラ</a:t>
            </a:r>
            <a:endParaRPr kumimoji="1" lang="ja-JP" altLang="en-US" sz="3200" b="1" dirty="0"/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5787D6B4-2EC2-73DC-18FC-4088CEA5C5AB}"/>
              </a:ext>
            </a:extLst>
          </p:cNvPr>
          <p:cNvSpPr txBox="1"/>
          <p:nvPr/>
        </p:nvSpPr>
        <p:spPr>
          <a:xfrm>
            <a:off x="6064843" y="3512800"/>
            <a:ext cx="1816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/>
              <a:t>ルーター</a:t>
            </a:r>
            <a:endParaRPr kumimoji="1" lang="ja-JP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089176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A4B0512-2D8D-7C3C-0221-662BAA1AC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5400" dirty="0"/>
              <a:t>オペレーションフロー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D8F84EC7-993D-1A6E-532E-AEDFE2BC0221}"/>
              </a:ext>
            </a:extLst>
          </p:cNvPr>
          <p:cNvGrpSpPr/>
          <p:nvPr/>
        </p:nvGrpSpPr>
        <p:grpSpPr>
          <a:xfrm>
            <a:off x="669036" y="1677373"/>
            <a:ext cx="11128239" cy="4744713"/>
            <a:chOff x="578273" y="2046621"/>
            <a:chExt cx="11128239" cy="4744713"/>
          </a:xfrm>
        </p:grpSpPr>
        <p:sp>
          <p:nvSpPr>
            <p:cNvPr id="23" name="四角形: 角を丸くする 22">
              <a:extLst>
                <a:ext uri="{FF2B5EF4-FFF2-40B4-BE49-F238E27FC236}">
                  <a16:creationId xmlns:a16="http://schemas.microsoft.com/office/drawing/2014/main" id="{2DB23E98-30E9-92C7-3A31-1686951A2C0A}"/>
                </a:ext>
              </a:extLst>
            </p:cNvPr>
            <p:cNvSpPr/>
            <p:nvPr/>
          </p:nvSpPr>
          <p:spPr>
            <a:xfrm>
              <a:off x="1457336" y="3264338"/>
              <a:ext cx="2208700" cy="109488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dirty="0">
                  <a:solidFill>
                    <a:schemeClr val="tx1"/>
                  </a:solidFill>
                </a:rPr>
                <a:t>コマンド</a:t>
              </a:r>
            </a:p>
          </p:txBody>
        </p:sp>
        <p:sp>
          <p:nvSpPr>
            <p:cNvPr id="24" name="矢印: 右 23">
              <a:extLst>
                <a:ext uri="{FF2B5EF4-FFF2-40B4-BE49-F238E27FC236}">
                  <a16:creationId xmlns:a16="http://schemas.microsoft.com/office/drawing/2014/main" id="{2DDF880B-BEDE-8FE7-3C0F-826B5B3EF3E2}"/>
                </a:ext>
              </a:extLst>
            </p:cNvPr>
            <p:cNvSpPr/>
            <p:nvPr/>
          </p:nvSpPr>
          <p:spPr>
            <a:xfrm>
              <a:off x="578273" y="3480053"/>
              <a:ext cx="822960" cy="70408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/>
            </a:p>
          </p:txBody>
        </p:sp>
        <p:pic>
          <p:nvPicPr>
            <p:cNvPr id="25" name="グラフィックス 24" descr="ノート PC 単色塗りつぶし">
              <a:extLst>
                <a:ext uri="{FF2B5EF4-FFF2-40B4-BE49-F238E27FC236}">
                  <a16:creationId xmlns:a16="http://schemas.microsoft.com/office/drawing/2014/main" id="{69E94B01-FA8B-EA24-7022-937E62DA8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26" y="3816751"/>
              <a:ext cx="914400" cy="914400"/>
            </a:xfrm>
            <a:prstGeom prst="rect">
              <a:avLst/>
            </a:prstGeom>
          </p:spPr>
        </p:pic>
        <p:sp>
          <p:nvSpPr>
            <p:cNvPr id="26" name="四角形: 角を丸くする 25">
              <a:extLst>
                <a:ext uri="{FF2B5EF4-FFF2-40B4-BE49-F238E27FC236}">
                  <a16:creationId xmlns:a16="http://schemas.microsoft.com/office/drawing/2014/main" id="{A680C375-6F13-33B2-113D-C8BB1CA0F01D}"/>
                </a:ext>
              </a:extLst>
            </p:cNvPr>
            <p:cNvSpPr/>
            <p:nvPr/>
          </p:nvSpPr>
          <p:spPr>
            <a:xfrm>
              <a:off x="9357647" y="5343478"/>
              <a:ext cx="2348865" cy="100833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dirty="0">
                  <a:solidFill>
                    <a:schemeClr val="tx1"/>
                  </a:solidFill>
                </a:rPr>
                <a:t>停止</a:t>
              </a:r>
            </a:p>
          </p:txBody>
        </p:sp>
        <p:sp>
          <p:nvSpPr>
            <p:cNvPr id="27" name="矢印: 右 26">
              <a:extLst>
                <a:ext uri="{FF2B5EF4-FFF2-40B4-BE49-F238E27FC236}">
                  <a16:creationId xmlns:a16="http://schemas.microsoft.com/office/drawing/2014/main" id="{6D0ECEDE-CD0E-BB4B-A765-9E88CD48A8FA}"/>
                </a:ext>
              </a:extLst>
            </p:cNvPr>
            <p:cNvSpPr/>
            <p:nvPr/>
          </p:nvSpPr>
          <p:spPr>
            <a:xfrm rot="2462610">
              <a:off x="9113873" y="4510229"/>
              <a:ext cx="822960" cy="70408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/>
            </a:p>
          </p:txBody>
        </p:sp>
        <p:pic>
          <p:nvPicPr>
            <p:cNvPr id="29" name="グラフィックス 28" descr="No の記号 単色塗りつぶし">
              <a:extLst>
                <a:ext uri="{FF2B5EF4-FFF2-40B4-BE49-F238E27FC236}">
                  <a16:creationId xmlns:a16="http://schemas.microsoft.com/office/drawing/2014/main" id="{51C620E4-D0F5-7B41-8311-0C14F5B64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32341" y="5876934"/>
              <a:ext cx="914400" cy="914400"/>
            </a:xfrm>
            <a:prstGeom prst="rect">
              <a:avLst/>
            </a:prstGeom>
          </p:spPr>
        </p:pic>
        <p:sp>
          <p:nvSpPr>
            <p:cNvPr id="30" name="四角形: 角を丸くする 29">
              <a:extLst>
                <a:ext uri="{FF2B5EF4-FFF2-40B4-BE49-F238E27FC236}">
                  <a16:creationId xmlns:a16="http://schemas.microsoft.com/office/drawing/2014/main" id="{6ABBB1B2-E970-4171-6649-015BEBA5669F}"/>
                </a:ext>
              </a:extLst>
            </p:cNvPr>
            <p:cNvSpPr/>
            <p:nvPr/>
          </p:nvSpPr>
          <p:spPr>
            <a:xfrm>
              <a:off x="5074444" y="3288606"/>
              <a:ext cx="1892618" cy="99974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ja-JP" altLang="en-US" dirty="0">
                  <a:solidFill>
                    <a:schemeClr val="tx1"/>
                  </a:solidFill>
                </a:rPr>
                <a:t>自動運転</a:t>
              </a:r>
              <a:endParaRPr kumimoji="1" lang="en-US" altLang="ja-JP" dirty="0">
                <a:solidFill>
                  <a:schemeClr val="tx1"/>
                </a:solidFill>
              </a:endParaRPr>
            </a:p>
          </p:txBody>
        </p:sp>
        <p:sp>
          <p:nvSpPr>
            <p:cNvPr id="31" name="四角形: 角を丸くする 30">
              <a:extLst>
                <a:ext uri="{FF2B5EF4-FFF2-40B4-BE49-F238E27FC236}">
                  <a16:creationId xmlns:a16="http://schemas.microsoft.com/office/drawing/2014/main" id="{8785E555-E747-23F3-72D4-AE22F177948E}"/>
                </a:ext>
              </a:extLst>
            </p:cNvPr>
            <p:cNvSpPr/>
            <p:nvPr/>
          </p:nvSpPr>
          <p:spPr>
            <a:xfrm>
              <a:off x="8069199" y="3287719"/>
              <a:ext cx="2123584" cy="99826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ja-JP" altLang="en-US" dirty="0">
                  <a:solidFill>
                    <a:schemeClr val="tx1"/>
                  </a:solidFill>
                </a:rPr>
                <a:t>目印を探す</a:t>
              </a:r>
              <a:endParaRPr kumimoji="1" lang="en-US" altLang="ja-JP" dirty="0">
                <a:solidFill>
                  <a:schemeClr val="tx1"/>
                </a:solidFill>
              </a:endParaRPr>
            </a:p>
          </p:txBody>
        </p:sp>
        <p:sp>
          <p:nvSpPr>
            <p:cNvPr id="32" name="矢印: 右 31">
              <a:extLst>
                <a:ext uri="{FF2B5EF4-FFF2-40B4-BE49-F238E27FC236}">
                  <a16:creationId xmlns:a16="http://schemas.microsoft.com/office/drawing/2014/main" id="{02A0DA6B-3B6C-AFFC-3AF0-3E32C28E6202}"/>
                </a:ext>
              </a:extLst>
            </p:cNvPr>
            <p:cNvSpPr/>
            <p:nvPr/>
          </p:nvSpPr>
          <p:spPr>
            <a:xfrm>
              <a:off x="7125940" y="3444136"/>
              <a:ext cx="822960" cy="70408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/>
            </a:p>
          </p:txBody>
        </p:sp>
        <p:pic>
          <p:nvPicPr>
            <p:cNvPr id="33" name="グラフィックス 20" descr="カメラ 単色塗りつぶし">
              <a:extLst>
                <a:ext uri="{FF2B5EF4-FFF2-40B4-BE49-F238E27FC236}">
                  <a16:creationId xmlns:a16="http://schemas.microsoft.com/office/drawing/2014/main" id="{28901003-456E-EF48-C052-1ADFD125F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11999" y="3935155"/>
              <a:ext cx="914400" cy="914400"/>
            </a:xfrm>
            <a:prstGeom prst="rect">
              <a:avLst/>
            </a:prstGeom>
          </p:spPr>
        </p:pic>
        <p:pic>
          <p:nvPicPr>
            <p:cNvPr id="34" name="グラフィックス 33" descr="車 単色塗りつぶし">
              <a:extLst>
                <a:ext uri="{FF2B5EF4-FFF2-40B4-BE49-F238E27FC236}">
                  <a16:creationId xmlns:a16="http://schemas.microsoft.com/office/drawing/2014/main" id="{BCF93B70-4B6D-7F3D-1A0D-6CAA518A2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649696" y="3774079"/>
              <a:ext cx="1230453" cy="1230453"/>
            </a:xfrm>
            <a:prstGeom prst="rect">
              <a:avLst/>
            </a:prstGeom>
          </p:spPr>
        </p:pic>
        <p:sp>
          <p:nvSpPr>
            <p:cNvPr id="35" name="矢印: 下カーブ 34">
              <a:extLst>
                <a:ext uri="{FF2B5EF4-FFF2-40B4-BE49-F238E27FC236}">
                  <a16:creationId xmlns:a16="http://schemas.microsoft.com/office/drawing/2014/main" id="{A1C75464-B05B-B8DF-2F1F-DD5BC9DBF12A}"/>
                </a:ext>
              </a:extLst>
            </p:cNvPr>
            <p:cNvSpPr/>
            <p:nvPr/>
          </p:nvSpPr>
          <p:spPr>
            <a:xfrm rot="3989796">
              <a:off x="10349224" y="2906268"/>
              <a:ext cx="615459" cy="751838"/>
            </a:xfrm>
            <a:prstGeom prst="curved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pic>
          <p:nvPicPr>
            <p:cNvPr id="36" name="グラフィックス 30" descr="暗くする (中くらいの太陽) 枠線">
              <a:extLst>
                <a:ext uri="{FF2B5EF4-FFF2-40B4-BE49-F238E27FC236}">
                  <a16:creationId xmlns:a16="http://schemas.microsoft.com/office/drawing/2014/main" id="{01274319-5F38-3B2C-1FDB-81C123EF1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776760" y="2046621"/>
              <a:ext cx="914400" cy="914400"/>
            </a:xfrm>
            <a:prstGeom prst="rect">
              <a:avLst/>
            </a:prstGeom>
          </p:spPr>
        </p:pic>
        <p:sp>
          <p:nvSpPr>
            <p:cNvPr id="37" name="楕円 36">
              <a:extLst>
                <a:ext uri="{FF2B5EF4-FFF2-40B4-BE49-F238E27FC236}">
                  <a16:creationId xmlns:a16="http://schemas.microsoft.com/office/drawing/2014/main" id="{F4068318-ACE4-A88F-F8C8-3FD8C59E7AC1}"/>
                </a:ext>
              </a:extLst>
            </p:cNvPr>
            <p:cNvSpPr/>
            <p:nvPr/>
          </p:nvSpPr>
          <p:spPr>
            <a:xfrm>
              <a:off x="11044238" y="2322642"/>
              <a:ext cx="379444" cy="3749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/>
            </a:p>
          </p:txBody>
        </p:sp>
        <p:sp>
          <p:nvSpPr>
            <p:cNvPr id="38" name="楕円 37">
              <a:extLst>
                <a:ext uri="{FF2B5EF4-FFF2-40B4-BE49-F238E27FC236}">
                  <a16:creationId xmlns:a16="http://schemas.microsoft.com/office/drawing/2014/main" id="{4B8B2694-5C3B-E435-0492-5D49F5412087}"/>
                </a:ext>
              </a:extLst>
            </p:cNvPr>
            <p:cNvSpPr/>
            <p:nvPr/>
          </p:nvSpPr>
          <p:spPr>
            <a:xfrm>
              <a:off x="11031034" y="2344818"/>
              <a:ext cx="379444" cy="3749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/>
            </a:p>
          </p:txBody>
        </p:sp>
        <p:sp>
          <p:nvSpPr>
            <p:cNvPr id="39" name="矢印: 右 38">
              <a:extLst>
                <a:ext uri="{FF2B5EF4-FFF2-40B4-BE49-F238E27FC236}">
                  <a16:creationId xmlns:a16="http://schemas.microsoft.com/office/drawing/2014/main" id="{5557A363-C8D5-C4EF-3BE9-5A48F41D3F79}"/>
                </a:ext>
              </a:extLst>
            </p:cNvPr>
            <p:cNvSpPr/>
            <p:nvPr/>
          </p:nvSpPr>
          <p:spPr>
            <a:xfrm>
              <a:off x="3995101" y="3479917"/>
              <a:ext cx="822960" cy="70408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/>
            </a:p>
          </p:txBody>
        </p:sp>
        <p:sp>
          <p:nvSpPr>
            <p:cNvPr id="40" name="矢印: 下カーブ 39">
              <a:extLst>
                <a:ext uri="{FF2B5EF4-FFF2-40B4-BE49-F238E27FC236}">
                  <a16:creationId xmlns:a16="http://schemas.microsoft.com/office/drawing/2014/main" id="{5A4E8466-6894-C785-550C-8D65AB78E2F8}"/>
                </a:ext>
              </a:extLst>
            </p:cNvPr>
            <p:cNvSpPr/>
            <p:nvPr/>
          </p:nvSpPr>
          <p:spPr>
            <a:xfrm rot="11566849">
              <a:off x="2556733" y="5143864"/>
              <a:ext cx="6386206" cy="1362251"/>
            </a:xfrm>
            <a:prstGeom prst="curved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0590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A4B0512-2D8D-7C3C-0221-662BAA1AC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5400" dirty="0"/>
              <a:t>分類モデルのモジュール</a:t>
            </a:r>
            <a:endParaRPr kumimoji="1" lang="ja-JP" altLang="en-US" sz="54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コンテンツ プレースホルダー 2">
            <a:extLst>
              <a:ext uri="{FF2B5EF4-FFF2-40B4-BE49-F238E27FC236}">
                <a16:creationId xmlns:a16="http://schemas.microsoft.com/office/drawing/2014/main" id="{136B18AC-2E5C-C328-F5C8-5FA0561286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311060"/>
              </p:ext>
            </p:extLst>
          </p:nvPr>
        </p:nvGraphicFramePr>
        <p:xfrm>
          <a:off x="838200" y="1929384"/>
          <a:ext cx="10515600" cy="4251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6532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A4B0512-2D8D-7C3C-0221-662BAA1AC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5400" dirty="0"/>
              <a:t>分類モデルのデータセット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AB83F19-10BC-27C6-985F-62F2330B2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41739" cy="1767388"/>
          </a:xfrm>
        </p:spPr>
        <p:txBody>
          <a:bodyPr/>
          <a:lstStyle/>
          <a:p>
            <a:r>
              <a:rPr lang="ja-JP" altLang="en-US" dirty="0"/>
              <a:t>学習データ</a:t>
            </a:r>
            <a:r>
              <a:rPr lang="en-US" altLang="ja-JP" dirty="0"/>
              <a:t>(train)</a:t>
            </a:r>
          </a:p>
          <a:p>
            <a:pPr lvl="1"/>
            <a:r>
              <a:rPr lang="en-US" altLang="ja-JP" dirty="0"/>
              <a:t>Straight : 2058</a:t>
            </a:r>
            <a:r>
              <a:rPr lang="ja-JP" altLang="en-US" dirty="0"/>
              <a:t>枚</a:t>
            </a:r>
            <a:endParaRPr lang="en-US" altLang="ja-JP" dirty="0"/>
          </a:p>
          <a:p>
            <a:pPr lvl="1"/>
            <a:r>
              <a:rPr lang="en-US" altLang="ja-JP" dirty="0"/>
              <a:t>Right : 10173</a:t>
            </a:r>
            <a:r>
              <a:rPr lang="ja-JP" altLang="en-US" dirty="0"/>
              <a:t>枚</a:t>
            </a:r>
            <a:endParaRPr lang="en-US" altLang="ja-JP" dirty="0"/>
          </a:p>
          <a:p>
            <a:pPr lvl="1"/>
            <a:r>
              <a:rPr lang="en-US" altLang="ja-JP" dirty="0"/>
              <a:t>Left : 1377</a:t>
            </a:r>
            <a:r>
              <a:rPr lang="ja-JP" altLang="en-US" dirty="0"/>
              <a:t>枚</a:t>
            </a:r>
          </a:p>
        </p:txBody>
      </p:sp>
      <p:graphicFrame>
        <p:nvGraphicFramePr>
          <p:cNvPr id="6" name="図表 5">
            <a:extLst>
              <a:ext uri="{FF2B5EF4-FFF2-40B4-BE49-F238E27FC236}">
                <a16:creationId xmlns:a16="http://schemas.microsoft.com/office/drawing/2014/main" id="{23F6DCA7-B01D-F1BB-C031-8FC2F226A2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7627349"/>
              </p:ext>
            </p:extLst>
          </p:nvPr>
        </p:nvGraphicFramePr>
        <p:xfrm>
          <a:off x="4502553" y="1820652"/>
          <a:ext cx="7020412" cy="4793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グラフィックス 8" descr="開いたフォルダー 単色塗りつぶし">
            <a:extLst>
              <a:ext uri="{FF2B5EF4-FFF2-40B4-BE49-F238E27FC236}">
                <a16:creationId xmlns:a16="http://schemas.microsoft.com/office/drawing/2014/main" id="{ECA77013-8067-529F-84EB-3564BEB2F9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18139" y="4093891"/>
            <a:ext cx="593855" cy="593855"/>
          </a:xfrm>
          <a:prstGeom prst="rect">
            <a:avLst/>
          </a:prstGeom>
        </p:spPr>
      </p:pic>
      <p:pic>
        <p:nvPicPr>
          <p:cNvPr id="11" name="グラフィックス 10" descr="開いたフォルダー 単色塗りつぶし">
            <a:extLst>
              <a:ext uri="{FF2B5EF4-FFF2-40B4-BE49-F238E27FC236}">
                <a16:creationId xmlns:a16="http://schemas.microsoft.com/office/drawing/2014/main" id="{04D22C07-35FA-2BAC-2A6D-760BF02E4D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03358" y="5711494"/>
            <a:ext cx="593855" cy="593855"/>
          </a:xfrm>
          <a:prstGeom prst="rect">
            <a:avLst/>
          </a:prstGeom>
        </p:spPr>
      </p:pic>
      <p:pic>
        <p:nvPicPr>
          <p:cNvPr id="13" name="グラフィックス 12" descr="開いたフォルダー 単色塗りつぶし">
            <a:extLst>
              <a:ext uri="{FF2B5EF4-FFF2-40B4-BE49-F238E27FC236}">
                <a16:creationId xmlns:a16="http://schemas.microsoft.com/office/drawing/2014/main" id="{A463164F-9451-B4A9-9AA8-35C40D0BA0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73611" y="2476288"/>
            <a:ext cx="593855" cy="593855"/>
          </a:xfrm>
          <a:prstGeom prst="rect">
            <a:avLst/>
          </a:prstGeom>
        </p:spPr>
      </p:pic>
      <p:pic>
        <p:nvPicPr>
          <p:cNvPr id="14" name="グラフィックス 13" descr="開いたフォルダー 単色塗りつぶし">
            <a:extLst>
              <a:ext uri="{FF2B5EF4-FFF2-40B4-BE49-F238E27FC236}">
                <a16:creationId xmlns:a16="http://schemas.microsoft.com/office/drawing/2014/main" id="{DF398AD8-9E37-55F3-44AE-2D56BD775E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76733" y="4984218"/>
            <a:ext cx="593855" cy="59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630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A4B0512-2D8D-7C3C-0221-662BAA1AC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5400" dirty="0"/>
              <a:t>分類モデルの構造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3E04B72-D9FF-1853-1308-09134A69708B}"/>
              </a:ext>
            </a:extLst>
          </p:cNvPr>
          <p:cNvSpPr/>
          <p:nvPr/>
        </p:nvSpPr>
        <p:spPr>
          <a:xfrm>
            <a:off x="1537137" y="2055813"/>
            <a:ext cx="314812" cy="43173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kumimoji="1" lang="en-US" altLang="ja-JP" b="1" dirty="0" err="1"/>
              <a:t>InputLayer</a:t>
            </a:r>
            <a:r>
              <a:rPr kumimoji="1" lang="en-US" altLang="ja-JP" b="1" dirty="0"/>
              <a:t>(</a:t>
            </a:r>
            <a:r>
              <a:rPr kumimoji="1" lang="en-US" altLang="ja-JP" b="1" dirty="0" err="1"/>
              <a:t>input_shape</a:t>
            </a:r>
            <a:r>
              <a:rPr kumimoji="1" lang="en-US" altLang="ja-JP" b="1" dirty="0"/>
              <a:t>=(32,32))</a:t>
            </a:r>
            <a:endParaRPr kumimoji="1" lang="ja-JP" altLang="en-US" b="1" dirty="0"/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BB9A53B0-6086-EE7D-D1FE-9E0EEDEE9D01}"/>
              </a:ext>
            </a:extLst>
          </p:cNvPr>
          <p:cNvCxnSpPr>
            <a:cxnSpLocks/>
            <a:stCxn id="6" idx="3"/>
            <a:endCxn id="50" idx="1"/>
          </p:cNvCxnSpPr>
          <p:nvPr/>
        </p:nvCxnSpPr>
        <p:spPr>
          <a:xfrm>
            <a:off x="1851949" y="4214492"/>
            <a:ext cx="462275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6F3DD450-2FE4-76E7-8D19-78C25451453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074862" y="4214483"/>
            <a:ext cx="462275" cy="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0A6CECE7-BC65-D2B9-BBEC-5C37BD8CC613}"/>
              </a:ext>
            </a:extLst>
          </p:cNvPr>
          <p:cNvSpPr/>
          <p:nvPr/>
        </p:nvSpPr>
        <p:spPr>
          <a:xfrm>
            <a:off x="2314224" y="2055813"/>
            <a:ext cx="314812" cy="431735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kumimoji="1" lang="en-US" altLang="ja-JP" b="1" dirty="0">
                <a:solidFill>
                  <a:srgbClr val="FF0000"/>
                </a:solidFill>
              </a:rPr>
              <a:t>Conv2D( 8, (62, 62))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53583BE5-192C-D85D-F83C-5F89E8C7CCEA}"/>
              </a:ext>
            </a:extLst>
          </p:cNvPr>
          <p:cNvCxnSpPr>
            <a:cxnSpLocks/>
            <a:stCxn id="50" idx="3"/>
            <a:endCxn id="53" idx="1"/>
          </p:cNvCxnSpPr>
          <p:nvPr/>
        </p:nvCxnSpPr>
        <p:spPr>
          <a:xfrm>
            <a:off x="2629036" y="4214492"/>
            <a:ext cx="462275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BB9AB2CD-97EC-C506-429B-72856AAE99A5}"/>
              </a:ext>
            </a:extLst>
          </p:cNvPr>
          <p:cNvSpPr/>
          <p:nvPr/>
        </p:nvSpPr>
        <p:spPr>
          <a:xfrm>
            <a:off x="3091311" y="2055813"/>
            <a:ext cx="314812" cy="4317357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kumimoji="1" lang="en-US" altLang="ja-JP" b="1" dirty="0">
                <a:solidFill>
                  <a:srgbClr val="0070C0"/>
                </a:solidFill>
              </a:rPr>
              <a:t>MaxPooling2D( 8, (31, 31))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9F0085E7-B77D-7E15-EB3A-8EF33CDC41DD}"/>
              </a:ext>
            </a:extLst>
          </p:cNvPr>
          <p:cNvCxnSpPr>
            <a:cxnSpLocks/>
            <a:stCxn id="53" idx="3"/>
            <a:endCxn id="55" idx="1"/>
          </p:cNvCxnSpPr>
          <p:nvPr/>
        </p:nvCxnSpPr>
        <p:spPr>
          <a:xfrm>
            <a:off x="3406123" y="4214492"/>
            <a:ext cx="462275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DA6C3352-8551-4937-59B6-1F9213D8D98A}"/>
              </a:ext>
            </a:extLst>
          </p:cNvPr>
          <p:cNvSpPr/>
          <p:nvPr/>
        </p:nvSpPr>
        <p:spPr>
          <a:xfrm>
            <a:off x="3868398" y="2055813"/>
            <a:ext cx="314812" cy="431735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kumimoji="1" lang="en-US" altLang="ja-JP" b="1" dirty="0">
                <a:solidFill>
                  <a:srgbClr val="FF0000"/>
                </a:solidFill>
              </a:rPr>
              <a:t>Conv2D(12, (21, 21))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765B5DEF-6FBD-D352-FEB1-744DDC8C9446}"/>
              </a:ext>
            </a:extLst>
          </p:cNvPr>
          <p:cNvCxnSpPr>
            <a:cxnSpLocks/>
            <a:stCxn id="55" idx="3"/>
            <a:endCxn id="58" idx="1"/>
          </p:cNvCxnSpPr>
          <p:nvPr/>
        </p:nvCxnSpPr>
        <p:spPr>
          <a:xfrm flipV="1">
            <a:off x="4183210" y="4214483"/>
            <a:ext cx="462275" cy="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E4800B06-19B8-429D-8811-FDE3E4404FA9}"/>
              </a:ext>
            </a:extLst>
          </p:cNvPr>
          <p:cNvSpPr/>
          <p:nvPr/>
        </p:nvSpPr>
        <p:spPr>
          <a:xfrm>
            <a:off x="4645485" y="2055804"/>
            <a:ext cx="314812" cy="4317357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kumimoji="1" lang="en-US" altLang="ja-JP" b="1" dirty="0">
                <a:solidFill>
                  <a:srgbClr val="0070C0"/>
                </a:solidFill>
              </a:rPr>
              <a:t>MaxPooling2D(12, (14, 14))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14463F9E-FA84-9AEF-73D6-4095B6FF9AEB}"/>
              </a:ext>
            </a:extLst>
          </p:cNvPr>
          <p:cNvCxnSpPr>
            <a:cxnSpLocks/>
            <a:stCxn id="58" idx="3"/>
            <a:endCxn id="60" idx="1"/>
          </p:cNvCxnSpPr>
          <p:nvPr/>
        </p:nvCxnSpPr>
        <p:spPr>
          <a:xfrm>
            <a:off x="4960297" y="4214483"/>
            <a:ext cx="462275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C2D2B626-AA44-E041-BBCA-038437BB5630}"/>
              </a:ext>
            </a:extLst>
          </p:cNvPr>
          <p:cNvSpPr/>
          <p:nvPr/>
        </p:nvSpPr>
        <p:spPr>
          <a:xfrm>
            <a:off x="5422572" y="2055804"/>
            <a:ext cx="314812" cy="431735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kumimoji="1" lang="en-US" altLang="ja-JP" b="1" dirty="0">
                <a:solidFill>
                  <a:srgbClr val="FF0000"/>
                </a:solidFill>
              </a:rPr>
              <a:t>Conv2D(16, (12, 12))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20EDA0EB-413D-EEB6-4C5F-7C5A89C26979}"/>
              </a:ext>
            </a:extLst>
          </p:cNvPr>
          <p:cNvCxnSpPr>
            <a:cxnSpLocks/>
            <a:stCxn id="60" idx="3"/>
            <a:endCxn id="62" idx="1"/>
          </p:cNvCxnSpPr>
          <p:nvPr/>
        </p:nvCxnSpPr>
        <p:spPr>
          <a:xfrm>
            <a:off x="5737384" y="4214483"/>
            <a:ext cx="462275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FA516442-8463-D996-E9B1-48BC6D59951B}"/>
              </a:ext>
            </a:extLst>
          </p:cNvPr>
          <p:cNvSpPr/>
          <p:nvPr/>
        </p:nvSpPr>
        <p:spPr>
          <a:xfrm>
            <a:off x="6199659" y="2055804"/>
            <a:ext cx="314812" cy="4317357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kumimoji="1" lang="en-US" altLang="ja-JP" b="1" dirty="0" err="1">
                <a:solidFill>
                  <a:srgbClr val="0070C0"/>
                </a:solidFill>
              </a:rPr>
              <a:t>MaxPooling</a:t>
            </a:r>
            <a:r>
              <a:rPr kumimoji="1" lang="en-US" altLang="ja-JP" b="1" dirty="0">
                <a:solidFill>
                  <a:srgbClr val="0070C0"/>
                </a:solidFill>
              </a:rPr>
              <a:t>(16, (6, 6))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6528938F-9181-6B9C-365D-3C125667CEB4}"/>
              </a:ext>
            </a:extLst>
          </p:cNvPr>
          <p:cNvCxnSpPr>
            <a:cxnSpLocks/>
            <a:stCxn id="62" idx="3"/>
            <a:endCxn id="64" idx="1"/>
          </p:cNvCxnSpPr>
          <p:nvPr/>
        </p:nvCxnSpPr>
        <p:spPr>
          <a:xfrm>
            <a:off x="6514471" y="4214483"/>
            <a:ext cx="462275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B9D97CE7-E76D-4677-9708-54DDDAC6369F}"/>
              </a:ext>
            </a:extLst>
          </p:cNvPr>
          <p:cNvSpPr/>
          <p:nvPr/>
        </p:nvSpPr>
        <p:spPr>
          <a:xfrm>
            <a:off x="6976746" y="2055804"/>
            <a:ext cx="314812" cy="431735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kumimoji="1" lang="en-US" altLang="ja-JP" b="1" dirty="0">
                <a:solidFill>
                  <a:srgbClr val="FF0000"/>
                </a:solidFill>
              </a:rPr>
              <a:t>Conv2D(20, (4, 4))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841674EE-560C-CCA5-FE4F-F2B1CBA64FBE}"/>
              </a:ext>
            </a:extLst>
          </p:cNvPr>
          <p:cNvCxnSpPr>
            <a:cxnSpLocks/>
            <a:stCxn id="64" idx="3"/>
            <a:endCxn id="70" idx="1"/>
          </p:cNvCxnSpPr>
          <p:nvPr/>
        </p:nvCxnSpPr>
        <p:spPr>
          <a:xfrm flipV="1">
            <a:off x="7291558" y="4214482"/>
            <a:ext cx="458396" cy="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E56C499B-7299-75B8-BEE4-B01F881266EA}"/>
              </a:ext>
            </a:extLst>
          </p:cNvPr>
          <p:cNvSpPr/>
          <p:nvPr/>
        </p:nvSpPr>
        <p:spPr>
          <a:xfrm>
            <a:off x="7749954" y="2055803"/>
            <a:ext cx="314812" cy="4317357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kumimoji="1" lang="en-US" altLang="ja-JP" b="1" dirty="0" err="1">
                <a:solidFill>
                  <a:srgbClr val="0070C0"/>
                </a:solidFill>
              </a:rPr>
              <a:t>MaxPooling</a:t>
            </a:r>
            <a:r>
              <a:rPr kumimoji="1" lang="en-US" altLang="ja-JP" b="1" dirty="0">
                <a:solidFill>
                  <a:srgbClr val="0070C0"/>
                </a:solidFill>
              </a:rPr>
              <a:t>(20, (2, 2))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BB7A4F8B-74C3-E96A-1AF0-E791377AB760}"/>
              </a:ext>
            </a:extLst>
          </p:cNvPr>
          <p:cNvCxnSpPr>
            <a:cxnSpLocks/>
            <a:stCxn id="70" idx="3"/>
            <a:endCxn id="73" idx="1"/>
          </p:cNvCxnSpPr>
          <p:nvPr/>
        </p:nvCxnSpPr>
        <p:spPr>
          <a:xfrm>
            <a:off x="8064766" y="4214482"/>
            <a:ext cx="456995" cy="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1DF78CDA-327A-978C-D065-CBFDE4589188}"/>
              </a:ext>
            </a:extLst>
          </p:cNvPr>
          <p:cNvSpPr/>
          <p:nvPr/>
        </p:nvSpPr>
        <p:spPr>
          <a:xfrm>
            <a:off x="8521761" y="2055804"/>
            <a:ext cx="314812" cy="43173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kumimoji="1" lang="en-US" altLang="ja-JP" b="1" dirty="0"/>
              <a:t>Flatten(80)</a:t>
            </a:r>
            <a:endParaRPr kumimoji="1" lang="ja-JP" altLang="en-US" b="1" dirty="0"/>
          </a:p>
        </p:txBody>
      </p: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9F3E3B5F-8983-D8DC-AFE2-12678848CD33}"/>
              </a:ext>
            </a:extLst>
          </p:cNvPr>
          <p:cNvCxnSpPr>
            <a:cxnSpLocks/>
            <a:stCxn id="73" idx="3"/>
            <a:endCxn id="75" idx="1"/>
          </p:cNvCxnSpPr>
          <p:nvPr/>
        </p:nvCxnSpPr>
        <p:spPr>
          <a:xfrm flipV="1">
            <a:off x="8836573" y="4214482"/>
            <a:ext cx="458396" cy="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1431D48F-BB16-1B81-6F12-8D0FA401A91B}"/>
              </a:ext>
            </a:extLst>
          </p:cNvPr>
          <p:cNvSpPr/>
          <p:nvPr/>
        </p:nvSpPr>
        <p:spPr>
          <a:xfrm>
            <a:off x="9294969" y="2055803"/>
            <a:ext cx="314812" cy="43173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kumimoji="1" lang="en-US" altLang="ja-JP" dirty="0"/>
              <a:t>Dense(576, activation=‘</a:t>
            </a:r>
            <a:r>
              <a:rPr kumimoji="1" lang="en-US" altLang="ja-JP" dirty="0" err="1"/>
              <a:t>ReLu</a:t>
            </a:r>
            <a:r>
              <a:rPr kumimoji="1" lang="en-US" altLang="ja-JP" dirty="0"/>
              <a:t>’)</a:t>
            </a:r>
            <a:endParaRPr kumimoji="1" lang="ja-JP" altLang="en-US" dirty="0"/>
          </a:p>
        </p:txBody>
      </p: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9BB2179B-B0C9-8DCD-4291-7960A8DE52A4}"/>
              </a:ext>
            </a:extLst>
          </p:cNvPr>
          <p:cNvCxnSpPr>
            <a:cxnSpLocks/>
            <a:stCxn id="75" idx="3"/>
            <a:endCxn id="78" idx="1"/>
          </p:cNvCxnSpPr>
          <p:nvPr/>
        </p:nvCxnSpPr>
        <p:spPr>
          <a:xfrm>
            <a:off x="9609781" y="4214482"/>
            <a:ext cx="46422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E0CC1A50-CB89-34F9-4786-BB082B1F165C}"/>
              </a:ext>
            </a:extLst>
          </p:cNvPr>
          <p:cNvSpPr/>
          <p:nvPr/>
        </p:nvSpPr>
        <p:spPr>
          <a:xfrm>
            <a:off x="10074010" y="2055803"/>
            <a:ext cx="314812" cy="43173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altLang="ja-JP" dirty="0"/>
              <a:t>Dense(3, activation=‘</a:t>
            </a:r>
            <a:r>
              <a:rPr lang="en-US" altLang="ja-JP" dirty="0" err="1"/>
              <a:t>softmax</a:t>
            </a:r>
            <a:r>
              <a:rPr lang="en-US" altLang="ja-JP" dirty="0"/>
              <a:t>’)</a:t>
            </a:r>
            <a:endParaRPr kumimoji="1" lang="ja-JP" altLang="en-US" dirty="0"/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A0F57631-F91C-3D2F-2B11-BFBA13CECBE4}"/>
              </a:ext>
            </a:extLst>
          </p:cNvPr>
          <p:cNvCxnSpPr>
            <a:cxnSpLocks/>
            <a:stCxn id="78" idx="3"/>
          </p:cNvCxnSpPr>
          <p:nvPr/>
        </p:nvCxnSpPr>
        <p:spPr>
          <a:xfrm>
            <a:off x="10388822" y="4214482"/>
            <a:ext cx="456995" cy="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346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530</Words>
  <Application>Microsoft Office PowerPoint</Application>
  <PresentationFormat>ワイド画面</PresentationFormat>
  <Paragraphs>124</Paragraphs>
  <Slides>17</Slides>
  <Notes>0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2" baseType="lpstr">
      <vt:lpstr>游ゴシック</vt:lpstr>
      <vt:lpstr>游ゴシック Light</vt:lpstr>
      <vt:lpstr>Arial</vt:lpstr>
      <vt:lpstr>Calibri</vt:lpstr>
      <vt:lpstr>Office テーマ</vt:lpstr>
      <vt:lpstr>成果物</vt:lpstr>
      <vt:lpstr>ラジコンカーの自動運転物体検出</vt:lpstr>
      <vt:lpstr>動機・目的</vt:lpstr>
      <vt:lpstr>機能・仕様</vt:lpstr>
      <vt:lpstr>システム構成</vt:lpstr>
      <vt:lpstr>オペレーションフロー</vt:lpstr>
      <vt:lpstr>分類モデルのモジュール</vt:lpstr>
      <vt:lpstr>分類モデルのデータセット</vt:lpstr>
      <vt:lpstr>分類モデルの構造</vt:lpstr>
      <vt:lpstr>分類モデルの性能</vt:lpstr>
      <vt:lpstr>物体検出モデルのモジュール</vt:lpstr>
      <vt:lpstr>物体検出モデルのデータセット</vt:lpstr>
      <vt:lpstr>物体検出モデルの性能</vt:lpstr>
      <vt:lpstr>自動走行のデモ</vt:lpstr>
      <vt:lpstr>車体停止のデモ</vt:lpstr>
      <vt:lpstr>まとめ</vt:lpstr>
      <vt:lpstr>ご高覧ありがとうございました。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成果物</dc:title>
  <dc:creator>Kyoji AWAKI</dc:creator>
  <cp:lastModifiedBy>Kyoji AWAKI</cp:lastModifiedBy>
  <cp:revision>1</cp:revision>
  <dcterms:created xsi:type="dcterms:W3CDTF">2024-03-31T18:11:46Z</dcterms:created>
  <dcterms:modified xsi:type="dcterms:W3CDTF">2024-03-31T23:14:52Z</dcterms:modified>
</cp:coreProperties>
</file>